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35ABD96-B305-42EF-8DA4-DA405835BF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B80376-8B41-4C6E-8984-0E660F47F9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503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0376-8B41-4C6E-8984-0E660F47F922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6529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56EE-5857-4428-AACC-AFA581B763D9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8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32071-02F8-4657-B194-49A3844046DC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069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4703-F68F-4C96-A73D-2C13E71E02C4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34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44C-9D5C-4253-957B-ACE1E18731DF}" type="datetime8">
              <a:rPr lang="he-IL" smtClean="0"/>
              <a:t>15 מרץ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211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E102-8D6E-4E2E-9AC6-D25B3537F230}" type="datetime8">
              <a:rPr lang="he-IL" smtClean="0"/>
              <a:t>15 מרץ 23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079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011D-1E0F-48F1-90C2-FC3DD0643FD7}" type="datetime8">
              <a:rPr lang="he-IL" smtClean="0"/>
              <a:t>15 מרץ 23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757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7A56-C8CF-4801-A4CE-184B0362536D}" type="datetime8">
              <a:rPr lang="he-IL" smtClean="0"/>
              <a:t>15 מרץ 23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316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2F44-B6E1-435C-9C83-62ACD656C299}" type="datetime8">
              <a:rPr lang="he-IL" smtClean="0"/>
              <a:t>15 מרץ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197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13ED2-3666-42DA-82E2-19459E1724B0}" type="datetime8">
              <a:rPr lang="he-IL" smtClean="0"/>
              <a:t>15 מרץ 23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091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415-D70D-482E-866C-43BFE4D94D7A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0831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9A1F-B35D-4164-B325-C893A1E04D84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4741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E57C-F889-4FE9-9442-6B0060E57625}" type="datetime8">
              <a:rPr lang="he-IL" smtClean="0"/>
              <a:t>15 מרץ 23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8E457-CADE-4A2E-930D-DEAA21D1BF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531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סיכום צמחי מרפא ע"פ</a:t>
            </a:r>
            <a:br>
              <a:rPr lang="en-US" dirty="0"/>
            </a:br>
            <a:r>
              <a:rPr lang="he-IL" dirty="0"/>
              <a:t>פתולוגיות ומערכות הגוף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  <a:p>
            <a:r>
              <a:rPr lang="he-IL" dirty="0"/>
              <a:t>אמיר לוי</a:t>
            </a:r>
          </a:p>
        </p:txBody>
      </p:sp>
      <p:pic>
        <p:nvPicPr>
          <p:cNvPr id="4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95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אדפטוגנים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92100" y="1566334"/>
            <a:ext cx="11518900" cy="4974166"/>
          </a:xfrm>
        </p:spPr>
        <p:txBody>
          <a:bodyPr>
            <a:normAutofit lnSpcReduction="10000"/>
          </a:bodyPr>
          <a:lstStyle/>
          <a:p>
            <a:r>
              <a:rPr lang="he-IL" b="1" dirty="0"/>
              <a:t>חיזוק פיזי/מנטלי + אנרגיה - </a:t>
            </a:r>
            <a:r>
              <a:rPr lang="he-IL" dirty="0"/>
              <a:t>ג'ינסנג' קוריאני, ג'ינסנג' סיבירי,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וויתניה</a:t>
            </a:r>
            <a:r>
              <a:rPr lang="he-IL" dirty="0"/>
              <a:t>.</a:t>
            </a:r>
          </a:p>
          <a:p>
            <a:r>
              <a:rPr lang="he-IL" b="1" dirty="0"/>
              <a:t>תשישות כרונית – </a:t>
            </a:r>
            <a:r>
              <a:rPr lang="he-IL" dirty="0" err="1"/>
              <a:t>וויתניה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, פטריות </a:t>
            </a:r>
            <a:r>
              <a:rPr lang="he-IL" dirty="0" err="1"/>
              <a:t>כח</a:t>
            </a:r>
            <a:r>
              <a:rPr lang="he-IL" dirty="0"/>
              <a:t>, </a:t>
            </a:r>
            <a:r>
              <a:rPr lang="he-IL" dirty="0" err="1"/>
              <a:t>קודונופסיס</a:t>
            </a:r>
            <a:r>
              <a:rPr lang="he-IL" dirty="0"/>
              <a:t>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.</a:t>
            </a:r>
          </a:p>
          <a:p>
            <a:r>
              <a:rPr lang="he-IL" b="1" dirty="0"/>
              <a:t>דכאון –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ג'ינסנג'ים</a:t>
            </a:r>
            <a:r>
              <a:rPr lang="he-IL" dirty="0"/>
              <a:t>, </a:t>
            </a:r>
            <a:r>
              <a:rPr lang="he-IL" dirty="0" err="1"/>
              <a:t>וויתניה</a:t>
            </a:r>
            <a:r>
              <a:rPr lang="he-IL" dirty="0"/>
              <a:t>, </a:t>
            </a:r>
            <a:r>
              <a:rPr lang="he-IL" dirty="0" err="1"/>
              <a:t>מאקה</a:t>
            </a:r>
            <a:r>
              <a:rPr lang="he-IL" dirty="0"/>
              <a:t>, </a:t>
            </a:r>
            <a:r>
              <a:rPr lang="he-IL" dirty="0" err="1"/>
              <a:t>גנודרמה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.</a:t>
            </a:r>
          </a:p>
          <a:p>
            <a:r>
              <a:rPr lang="he-IL" b="1" dirty="0"/>
              <a:t>זיכרון וריכוז/חיזוק </a:t>
            </a:r>
            <a:r>
              <a:rPr lang="he-IL" b="1" dirty="0" err="1"/>
              <a:t>קוגנטיבי</a:t>
            </a:r>
            <a:r>
              <a:rPr lang="he-IL" b="1" dirty="0"/>
              <a:t> – </a:t>
            </a:r>
            <a:r>
              <a:rPr lang="he-IL" dirty="0"/>
              <a:t>בקופה,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מאקה</a:t>
            </a:r>
            <a:r>
              <a:rPr lang="he-IL" dirty="0"/>
              <a:t>, </a:t>
            </a:r>
            <a:r>
              <a:rPr lang="he-IL" dirty="0" err="1"/>
              <a:t>שכיזנדרה</a:t>
            </a:r>
            <a:r>
              <a:rPr lang="he-IL" dirty="0"/>
              <a:t>.</a:t>
            </a:r>
          </a:p>
          <a:p>
            <a:r>
              <a:rPr lang="he-IL" b="1" dirty="0"/>
              <a:t>מחלות מטבוליות – </a:t>
            </a:r>
            <a:r>
              <a:rPr lang="he-IL" dirty="0" err="1"/>
              <a:t>גנודרמה</a:t>
            </a:r>
            <a:r>
              <a:rPr lang="he-IL" dirty="0"/>
              <a:t>, ג'ינסנג' סיבירי,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וויתניה</a:t>
            </a:r>
            <a:r>
              <a:rPr lang="he-IL" dirty="0"/>
              <a:t>.</a:t>
            </a:r>
          </a:p>
          <a:p>
            <a:r>
              <a:rPr lang="he-IL" b="1" dirty="0"/>
              <a:t>איזון בלוטת תריס – </a:t>
            </a:r>
            <a:r>
              <a:rPr lang="he-IL" dirty="0" err="1"/>
              <a:t>גנודרמה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וויתניה</a:t>
            </a:r>
            <a:r>
              <a:rPr lang="he-IL" dirty="0"/>
              <a:t>, בקופה,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.</a:t>
            </a:r>
          </a:p>
          <a:p>
            <a:r>
              <a:rPr lang="he-IL" b="1" dirty="0"/>
              <a:t>חיזוק חיסוני – </a:t>
            </a:r>
            <a:r>
              <a:rPr lang="he-IL" dirty="0" err="1"/>
              <a:t>אסטרגלוס</a:t>
            </a:r>
            <a:r>
              <a:rPr lang="he-IL" dirty="0"/>
              <a:t>, פטריות מרפא, ג'ינסנג' סיבירי,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וויתניה</a:t>
            </a:r>
            <a:r>
              <a:rPr lang="he-IL" dirty="0"/>
              <a:t>.</a:t>
            </a:r>
          </a:p>
          <a:p>
            <a:r>
              <a:rPr lang="he-IL" b="1" dirty="0"/>
              <a:t>הגברת חשק מיני (גברים/נשים) - </a:t>
            </a:r>
            <a:r>
              <a:rPr lang="he-IL" dirty="0"/>
              <a:t>ג'ינסנג' קוריאני, </a:t>
            </a:r>
            <a:r>
              <a:rPr lang="he-IL" dirty="0" err="1"/>
              <a:t>וויתניה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, </a:t>
            </a:r>
            <a:r>
              <a:rPr lang="he-IL" dirty="0" err="1"/>
              <a:t>מאקה</a:t>
            </a:r>
            <a:r>
              <a:rPr lang="he-IL" dirty="0"/>
              <a:t>.</a:t>
            </a:r>
          </a:p>
          <a:p>
            <a:r>
              <a:rPr lang="he-IL" b="1" dirty="0"/>
              <a:t>גיל מעבר נשים – </a:t>
            </a:r>
            <a:r>
              <a:rPr lang="he-IL" dirty="0" err="1"/>
              <a:t>שטווארי</a:t>
            </a:r>
            <a:r>
              <a:rPr lang="he-IL" dirty="0"/>
              <a:t>, </a:t>
            </a:r>
            <a:r>
              <a:rPr lang="he-IL" dirty="0" err="1"/>
              <a:t>גינסנג</a:t>
            </a:r>
            <a:r>
              <a:rPr lang="he-IL" dirty="0"/>
              <a:t>' אמריקאי, </a:t>
            </a:r>
            <a:r>
              <a:rPr lang="he-IL" dirty="0" err="1"/>
              <a:t>מאקה</a:t>
            </a:r>
            <a:r>
              <a:rPr lang="he-IL" dirty="0"/>
              <a:t>, </a:t>
            </a:r>
            <a:r>
              <a:rPr lang="he-IL" dirty="0" err="1"/>
              <a:t>רמניה</a:t>
            </a:r>
            <a:r>
              <a:rPr lang="he-IL" dirty="0"/>
              <a:t>.   </a:t>
            </a:r>
          </a:p>
          <a:p>
            <a:r>
              <a:rPr lang="he-IL" b="1" dirty="0"/>
              <a:t>אוטואימוניים –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בופלאורום</a:t>
            </a:r>
            <a:r>
              <a:rPr lang="he-IL" dirty="0"/>
              <a:t>, </a:t>
            </a:r>
            <a:r>
              <a:rPr lang="he-IL" dirty="0" err="1"/>
              <a:t>ויתניה</a:t>
            </a:r>
            <a:r>
              <a:rPr lang="he-IL" dirty="0"/>
              <a:t>, ליקוריץ.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2</a:t>
            </a:fld>
            <a:endParaRPr lang="he-IL"/>
          </a:p>
        </p:txBody>
      </p:sp>
      <p:pic>
        <p:nvPicPr>
          <p:cNvPr id="6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91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לב וכלי דם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dirty="0"/>
              <a:t>תעוקת חזה, חולשת שריר הלב, </a:t>
            </a:r>
            <a:r>
              <a:rPr lang="he-IL" b="1" dirty="0" err="1"/>
              <a:t>פלפטציות</a:t>
            </a:r>
            <a:r>
              <a:rPr lang="he-IL" b="1" dirty="0"/>
              <a:t>, הגנה על הלב – </a:t>
            </a:r>
            <a:r>
              <a:rPr lang="he-IL" dirty="0"/>
              <a:t>עוזרר, מרווה סינית, </a:t>
            </a:r>
            <a:r>
              <a:rPr lang="he-IL" dirty="0" err="1"/>
              <a:t>רודיולה</a:t>
            </a:r>
            <a:r>
              <a:rPr lang="he-IL" dirty="0"/>
              <a:t>, ולריאנה, </a:t>
            </a:r>
            <a:r>
              <a:rPr lang="he-IL" dirty="0" err="1"/>
              <a:t>לאונורוס</a:t>
            </a:r>
            <a:r>
              <a:rPr lang="he-IL" dirty="0"/>
              <a:t>, </a:t>
            </a:r>
            <a:r>
              <a:rPr lang="he-IL" dirty="0" err="1"/>
              <a:t>זיזיפוס</a:t>
            </a:r>
            <a:r>
              <a:rPr lang="he-IL" dirty="0"/>
              <a:t>.</a:t>
            </a:r>
          </a:p>
          <a:p>
            <a:r>
              <a:rPr lang="he-IL" b="1" dirty="0"/>
              <a:t>יתר לחץ דם – </a:t>
            </a:r>
            <a:r>
              <a:rPr lang="he-IL" dirty="0" err="1"/>
              <a:t>פיסידיה</a:t>
            </a:r>
            <a:r>
              <a:rPr lang="he-IL" dirty="0"/>
              <a:t>, </a:t>
            </a:r>
            <a:r>
              <a:rPr lang="he-IL" dirty="0" err="1"/>
              <a:t>קוהוש</a:t>
            </a:r>
            <a:r>
              <a:rPr lang="he-IL" dirty="0"/>
              <a:t> שחור, </a:t>
            </a:r>
            <a:r>
              <a:rPr lang="he-IL" dirty="0" err="1"/>
              <a:t>לאונורוס</a:t>
            </a:r>
            <a:r>
              <a:rPr lang="he-IL" dirty="0"/>
              <a:t>, ולריאנה, מרווה סינית, </a:t>
            </a:r>
            <a:r>
              <a:rPr lang="he-IL" dirty="0" err="1"/>
              <a:t>זיזיפוס</a:t>
            </a:r>
            <a:r>
              <a:rPr lang="he-IL" dirty="0"/>
              <a:t>, טיליה, </a:t>
            </a:r>
            <a:r>
              <a:rPr lang="he-IL" dirty="0" err="1"/>
              <a:t>אכילאה</a:t>
            </a:r>
            <a:r>
              <a:rPr lang="he-IL" dirty="0"/>
              <a:t>, עלי זית, (</a:t>
            </a:r>
            <a:r>
              <a:rPr lang="he-IL" dirty="0" err="1"/>
              <a:t>גנודרמה</a:t>
            </a:r>
            <a:r>
              <a:rPr lang="he-IL" dirty="0"/>
              <a:t>, עוזרר – מאזנים).</a:t>
            </a:r>
          </a:p>
          <a:p>
            <a:r>
              <a:rPr lang="he-IL" b="1" dirty="0"/>
              <a:t>לחץ דם נמוך – </a:t>
            </a:r>
            <a:r>
              <a:rPr lang="he-IL" dirty="0"/>
              <a:t>ג'ינסנג' קוריאני, </a:t>
            </a:r>
            <a:r>
              <a:rPr lang="he-IL" dirty="0" err="1"/>
              <a:t>גווארנה</a:t>
            </a:r>
            <a:r>
              <a:rPr lang="he-IL" dirty="0"/>
              <a:t>, רוזמרין, </a:t>
            </a:r>
            <a:r>
              <a:rPr lang="he-IL" dirty="0" err="1"/>
              <a:t>קמליה</a:t>
            </a:r>
            <a:r>
              <a:rPr lang="he-IL" dirty="0"/>
              <a:t>, עוזרר, ליקוריץ.</a:t>
            </a:r>
          </a:p>
          <a:p>
            <a:r>
              <a:rPr lang="he-IL" b="1" dirty="0"/>
              <a:t>בניית דם/אנמיה – </a:t>
            </a:r>
            <a:r>
              <a:rPr lang="he-IL" dirty="0" err="1"/>
              <a:t>וויתניה</a:t>
            </a:r>
            <a:r>
              <a:rPr lang="he-IL" dirty="0"/>
              <a:t>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קודונופסיס</a:t>
            </a:r>
            <a:r>
              <a:rPr lang="he-IL" dirty="0"/>
              <a:t>, </a:t>
            </a:r>
            <a:r>
              <a:rPr lang="he-IL" dirty="0" err="1"/>
              <a:t>אסטרגלוס</a:t>
            </a:r>
            <a:r>
              <a:rPr lang="he-IL" dirty="0"/>
              <a:t>, אנג'ליקה סינית, </a:t>
            </a:r>
            <a:r>
              <a:rPr lang="he-IL" dirty="0" err="1"/>
              <a:t>פאוניה</a:t>
            </a:r>
            <a:r>
              <a:rPr lang="he-IL" dirty="0"/>
              <a:t>, </a:t>
            </a:r>
            <a:r>
              <a:rPr lang="he-IL" dirty="0" err="1"/>
              <a:t>פוליגונום</a:t>
            </a:r>
            <a:r>
              <a:rPr lang="he-IL" dirty="0"/>
              <a:t>, סרפד.</a:t>
            </a:r>
          </a:p>
          <a:p>
            <a:r>
              <a:rPr lang="he-IL" b="1" dirty="0"/>
              <a:t>טחורים, דליות (בבליעה) – </a:t>
            </a:r>
            <a:r>
              <a:rPr lang="he-IL" dirty="0" err="1"/>
              <a:t>אסקולוס</a:t>
            </a:r>
            <a:r>
              <a:rPr lang="he-IL" dirty="0"/>
              <a:t>, </a:t>
            </a:r>
            <a:r>
              <a:rPr lang="he-IL" dirty="0" err="1"/>
              <a:t>רוסקוס</a:t>
            </a:r>
            <a:r>
              <a:rPr lang="he-IL" dirty="0"/>
              <a:t>, </a:t>
            </a:r>
            <a:r>
              <a:rPr lang="he-IL" dirty="0" err="1"/>
              <a:t>אכילאה</a:t>
            </a:r>
            <a:r>
              <a:rPr lang="he-IL" dirty="0"/>
              <a:t>, גינקו, </a:t>
            </a:r>
            <a:r>
              <a:rPr lang="he-IL" dirty="0" err="1"/>
              <a:t>ג'וגלנס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ברוש, ילקוט הרועים, עוזרר פירות, סרפד.</a:t>
            </a:r>
          </a:p>
          <a:p>
            <a:r>
              <a:rPr lang="he-IL" b="1" dirty="0"/>
              <a:t>טחורים, </a:t>
            </a:r>
            <a:r>
              <a:rPr lang="he-IL" b="1" dirty="0" err="1"/>
              <a:t>פיסורה</a:t>
            </a:r>
            <a:r>
              <a:rPr lang="he-IL" b="1" dirty="0"/>
              <a:t> (מריחה חיצונית) – </a:t>
            </a:r>
            <a:r>
              <a:rPr lang="he-IL" dirty="0" err="1"/>
              <a:t>קומפרי</a:t>
            </a:r>
            <a:r>
              <a:rPr lang="he-IL" dirty="0"/>
              <a:t>, </a:t>
            </a:r>
            <a:r>
              <a:rPr lang="he-IL" dirty="0" err="1"/>
              <a:t>הממליס</a:t>
            </a:r>
            <a:r>
              <a:rPr lang="he-IL" dirty="0"/>
              <a:t>, </a:t>
            </a:r>
            <a:r>
              <a:rPr lang="he-IL" dirty="0" err="1"/>
              <a:t>אסקולוס</a:t>
            </a:r>
            <a:r>
              <a:rPr lang="he-IL" dirty="0"/>
              <a:t>, </a:t>
            </a:r>
            <a:r>
              <a:rPr lang="he-IL" dirty="0" err="1"/>
              <a:t>רוסקוס</a:t>
            </a:r>
            <a:r>
              <a:rPr lang="he-IL" dirty="0"/>
              <a:t>. 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3</a:t>
            </a:fld>
            <a:endParaRPr lang="he-IL"/>
          </a:p>
        </p:txBody>
      </p:sp>
      <p:pic>
        <p:nvPicPr>
          <p:cNvPr id="6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33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החיסון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5600" y="1825625"/>
            <a:ext cx="11442700" cy="4895850"/>
          </a:xfrm>
        </p:spPr>
        <p:txBody>
          <a:bodyPr>
            <a:normAutofit lnSpcReduction="10000"/>
          </a:bodyPr>
          <a:lstStyle/>
          <a:p>
            <a:r>
              <a:rPr lang="he-IL" b="1" dirty="0"/>
              <a:t>חיזוק חיסוני – </a:t>
            </a:r>
            <a:r>
              <a:rPr lang="he-IL" dirty="0" err="1"/>
              <a:t>אסטרגלוס</a:t>
            </a:r>
            <a:r>
              <a:rPr lang="he-IL" dirty="0"/>
              <a:t>, פטריות מרפא, </a:t>
            </a:r>
            <a:r>
              <a:rPr lang="he-IL" dirty="0" err="1"/>
              <a:t>סמבוק</a:t>
            </a:r>
            <a:r>
              <a:rPr lang="he-IL" dirty="0"/>
              <a:t> שחור, ג'ינסנג סיבירי, </a:t>
            </a:r>
            <a:r>
              <a:rPr lang="he-IL" dirty="0" err="1"/>
              <a:t>וויתניה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.</a:t>
            </a:r>
          </a:p>
          <a:p>
            <a:r>
              <a:rPr lang="he-IL" b="1" dirty="0"/>
              <a:t>נוגדי זיהום + אנטי בקטריאליים – </a:t>
            </a:r>
            <a:r>
              <a:rPr lang="he-IL" dirty="0" err="1"/>
              <a:t>הידרסטיס</a:t>
            </a:r>
            <a:r>
              <a:rPr lang="he-IL" dirty="0"/>
              <a:t>, </a:t>
            </a:r>
            <a:r>
              <a:rPr lang="he-IL" dirty="0" err="1"/>
              <a:t>קופטיס</a:t>
            </a:r>
            <a:r>
              <a:rPr lang="he-IL" dirty="0"/>
              <a:t>, </a:t>
            </a:r>
            <a:r>
              <a:rPr lang="he-IL" dirty="0" err="1"/>
              <a:t>טוג'ה</a:t>
            </a:r>
            <a:r>
              <a:rPr lang="he-IL" dirty="0"/>
              <a:t>, מור, פרופוליס, </a:t>
            </a:r>
            <a:r>
              <a:rPr lang="he-IL" dirty="0" err="1"/>
              <a:t>פיטולקה</a:t>
            </a:r>
            <a:r>
              <a:rPr lang="he-IL" dirty="0"/>
              <a:t>, </a:t>
            </a:r>
            <a:r>
              <a:rPr lang="he-IL" dirty="0" err="1"/>
              <a:t>איסטיס</a:t>
            </a:r>
            <a:r>
              <a:rPr lang="he-IL" dirty="0"/>
              <a:t>, </a:t>
            </a:r>
            <a:r>
              <a:rPr lang="he-IL" dirty="0" err="1"/>
              <a:t>בפטיסיה</a:t>
            </a:r>
            <a:r>
              <a:rPr lang="he-IL" dirty="0"/>
              <a:t>, אכינצאה, </a:t>
            </a:r>
            <a:r>
              <a:rPr lang="he-IL" dirty="0" err="1"/>
              <a:t>אנדרוגרפיס</a:t>
            </a:r>
            <a:r>
              <a:rPr lang="he-IL" dirty="0"/>
              <a:t>, </a:t>
            </a:r>
            <a:r>
              <a:rPr lang="he-IL" dirty="0" err="1"/>
              <a:t>טבבויה</a:t>
            </a:r>
            <a:r>
              <a:rPr lang="he-IL" dirty="0"/>
              <a:t>, שום.  </a:t>
            </a:r>
          </a:p>
          <a:p>
            <a:pPr lvl="0"/>
            <a:r>
              <a:rPr lang="he-IL" b="1" dirty="0">
                <a:solidFill>
                  <a:prstClr val="black"/>
                </a:solidFill>
              </a:rPr>
              <a:t>נוגדי זיהום + אנטי ויראליים </a:t>
            </a:r>
            <a:r>
              <a:rPr lang="he-IL" dirty="0">
                <a:solidFill>
                  <a:prstClr val="black"/>
                </a:solidFill>
              </a:rPr>
              <a:t>(הרפס, מונו', </a:t>
            </a:r>
            <a:r>
              <a:rPr lang="he-IL" dirty="0" err="1">
                <a:solidFill>
                  <a:prstClr val="black"/>
                </a:solidFill>
              </a:rPr>
              <a:t>קונדילומות</a:t>
            </a:r>
            <a:r>
              <a:rPr lang="he-IL" dirty="0">
                <a:solidFill>
                  <a:prstClr val="black"/>
                </a:solidFill>
              </a:rPr>
              <a:t> וכו') – </a:t>
            </a:r>
            <a:r>
              <a:rPr lang="he-IL" dirty="0" err="1">
                <a:solidFill>
                  <a:prstClr val="black"/>
                </a:solidFill>
              </a:rPr>
              <a:t>טוג'ה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פיטולקה</a:t>
            </a:r>
            <a:r>
              <a:rPr lang="he-IL" dirty="0">
                <a:solidFill>
                  <a:prstClr val="black"/>
                </a:solidFill>
              </a:rPr>
              <a:t>, אכינצאה, </a:t>
            </a:r>
            <a:r>
              <a:rPr lang="he-IL" dirty="0" err="1">
                <a:solidFill>
                  <a:prstClr val="black"/>
                </a:solidFill>
              </a:rPr>
              <a:t>איסטיס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אנדרוגרפיס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אונקריה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טבבויה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לוניסרה</a:t>
            </a:r>
            <a:r>
              <a:rPr lang="he-IL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he-IL" b="1" dirty="0">
                <a:solidFill>
                  <a:prstClr val="black"/>
                </a:solidFill>
              </a:rPr>
              <a:t>נוגדי זיהום + אנטי </a:t>
            </a:r>
            <a:r>
              <a:rPr lang="he-IL" b="1" dirty="0" err="1">
                <a:solidFill>
                  <a:prstClr val="black"/>
                </a:solidFill>
              </a:rPr>
              <a:t>פונגליים</a:t>
            </a:r>
            <a:r>
              <a:rPr lang="he-IL" b="1" dirty="0">
                <a:solidFill>
                  <a:prstClr val="black"/>
                </a:solidFill>
              </a:rPr>
              <a:t> – </a:t>
            </a:r>
            <a:r>
              <a:rPr lang="he-IL" dirty="0" err="1">
                <a:solidFill>
                  <a:prstClr val="black"/>
                </a:solidFill>
              </a:rPr>
              <a:t>הידרסטיס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קופטיס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טוג'ה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פיטולקה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טבבויה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אנדרוגרפיס</a:t>
            </a:r>
            <a:r>
              <a:rPr lang="he-IL" dirty="0">
                <a:solidFill>
                  <a:prstClr val="black"/>
                </a:solidFill>
              </a:rPr>
              <a:t>, </a:t>
            </a:r>
            <a:r>
              <a:rPr lang="he-IL" dirty="0" err="1">
                <a:solidFill>
                  <a:prstClr val="black"/>
                </a:solidFill>
              </a:rPr>
              <a:t>פלודנדרון</a:t>
            </a:r>
            <a:r>
              <a:rPr lang="he-IL" dirty="0">
                <a:solidFill>
                  <a:prstClr val="black"/>
                </a:solidFill>
              </a:rPr>
              <a:t>, אכינצאה, שום.</a:t>
            </a:r>
            <a:endParaRPr lang="he-IL" dirty="0"/>
          </a:p>
          <a:p>
            <a:r>
              <a:rPr lang="he-IL" b="1" dirty="0"/>
              <a:t>דלקת גרון/אוזניים – </a:t>
            </a:r>
            <a:r>
              <a:rPr lang="he-IL" dirty="0" err="1"/>
              <a:t>איסטיס</a:t>
            </a:r>
            <a:r>
              <a:rPr lang="he-IL" dirty="0"/>
              <a:t>, </a:t>
            </a:r>
            <a:r>
              <a:rPr lang="he-IL" dirty="0" err="1"/>
              <a:t>אנדרוגרפיס</a:t>
            </a:r>
            <a:r>
              <a:rPr lang="he-IL" dirty="0"/>
              <a:t>, פרופוליס, </a:t>
            </a:r>
            <a:r>
              <a:rPr lang="he-IL" dirty="0" err="1"/>
              <a:t>הידרסטיס</a:t>
            </a:r>
            <a:r>
              <a:rPr lang="he-IL" dirty="0"/>
              <a:t>, אכינצאה, מור.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*</a:t>
            </a:r>
            <a:r>
              <a:rPr lang="he-IL" b="1" dirty="0"/>
              <a:t>צמחים </a:t>
            </a:r>
            <a:r>
              <a:rPr lang="he-IL" b="1" dirty="0">
                <a:solidFill>
                  <a:prstClr val="black"/>
                </a:solidFill>
              </a:rPr>
              <a:t>נוגדי זיהום  - מומלץ להגביל את זמן לקיחתם!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4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588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הנשימה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dirty="0"/>
              <a:t>דלקת ריאות – </a:t>
            </a:r>
            <a:r>
              <a:rPr lang="he-IL" dirty="0" err="1"/>
              <a:t>טוג'ה</a:t>
            </a:r>
            <a:r>
              <a:rPr lang="he-IL" dirty="0"/>
              <a:t>, </a:t>
            </a:r>
            <a:r>
              <a:rPr lang="he-IL" dirty="0" err="1"/>
              <a:t>הידרסטיס</a:t>
            </a:r>
            <a:r>
              <a:rPr lang="he-IL" dirty="0"/>
              <a:t>, </a:t>
            </a:r>
            <a:r>
              <a:rPr lang="he-IL" dirty="0" err="1"/>
              <a:t>בפטיסיה</a:t>
            </a:r>
            <a:r>
              <a:rPr lang="he-IL" dirty="0"/>
              <a:t>, </a:t>
            </a:r>
            <a:r>
              <a:rPr lang="he-IL" dirty="0" err="1"/>
              <a:t>איסטיס</a:t>
            </a:r>
            <a:r>
              <a:rPr lang="he-IL" dirty="0"/>
              <a:t>, אכינצאה, </a:t>
            </a:r>
            <a:r>
              <a:rPr lang="he-IL" dirty="0" err="1"/>
              <a:t>מרוביון</a:t>
            </a:r>
            <a:r>
              <a:rPr lang="he-IL" dirty="0"/>
              <a:t>, </a:t>
            </a:r>
            <a:r>
              <a:rPr lang="he-IL" dirty="0" err="1"/>
              <a:t>טימין</a:t>
            </a:r>
            <a:r>
              <a:rPr lang="he-IL" dirty="0"/>
              <a:t>, טיון.</a:t>
            </a:r>
          </a:p>
          <a:p>
            <a:r>
              <a:rPr lang="he-IL" b="1" dirty="0"/>
              <a:t>סינוסיטיס – </a:t>
            </a:r>
            <a:r>
              <a:rPr lang="he-IL" dirty="0" err="1"/>
              <a:t>קסנטיום</a:t>
            </a:r>
            <a:r>
              <a:rPr lang="he-IL" dirty="0"/>
              <a:t>, </a:t>
            </a:r>
            <a:r>
              <a:rPr lang="he-IL" dirty="0" err="1"/>
              <a:t>הידרסטיס</a:t>
            </a:r>
            <a:r>
              <a:rPr lang="he-IL" dirty="0"/>
              <a:t>, </a:t>
            </a:r>
            <a:r>
              <a:rPr lang="he-IL" dirty="0" err="1"/>
              <a:t>איסטיס</a:t>
            </a:r>
            <a:r>
              <a:rPr lang="he-IL" dirty="0"/>
              <a:t>, </a:t>
            </a:r>
            <a:r>
              <a:rPr lang="he-IL" dirty="0" err="1"/>
              <a:t>בפטיסיה</a:t>
            </a:r>
            <a:r>
              <a:rPr lang="he-IL" dirty="0"/>
              <a:t>, </a:t>
            </a:r>
            <a:r>
              <a:rPr lang="he-IL" dirty="0" err="1"/>
              <a:t>סקוטלריה</a:t>
            </a:r>
            <a:r>
              <a:rPr lang="he-IL" dirty="0"/>
              <a:t> סינית, </a:t>
            </a:r>
            <a:r>
              <a:rPr lang="he-IL" dirty="0" err="1"/>
              <a:t>זנטוקסילום</a:t>
            </a:r>
            <a:r>
              <a:rPr lang="he-IL" dirty="0"/>
              <a:t>.</a:t>
            </a:r>
          </a:p>
          <a:p>
            <a:r>
              <a:rPr lang="he-IL" b="1" dirty="0"/>
              <a:t>נוגדי אלרגיה – </a:t>
            </a:r>
            <a:r>
              <a:rPr lang="he-IL" dirty="0" err="1"/>
              <a:t>קסנטיום</a:t>
            </a:r>
            <a:r>
              <a:rPr lang="he-IL" dirty="0"/>
              <a:t>, </a:t>
            </a:r>
            <a:r>
              <a:rPr lang="he-IL" dirty="0" err="1"/>
              <a:t>סקוטלריה</a:t>
            </a:r>
            <a:r>
              <a:rPr lang="he-IL" dirty="0"/>
              <a:t> סינית, </a:t>
            </a:r>
            <a:r>
              <a:rPr lang="he-IL" dirty="0" err="1"/>
              <a:t>סופורה</a:t>
            </a:r>
            <a:r>
              <a:rPr lang="he-IL" dirty="0"/>
              <a:t>, ליקוריץ, </a:t>
            </a:r>
            <a:r>
              <a:rPr lang="he-IL" dirty="0" err="1"/>
              <a:t>קצח</a:t>
            </a:r>
            <a:r>
              <a:rPr lang="he-IL" dirty="0"/>
              <a:t>, </a:t>
            </a:r>
            <a:r>
              <a:rPr lang="he-IL" dirty="0" err="1"/>
              <a:t>סמבוק</a:t>
            </a:r>
            <a:r>
              <a:rPr lang="he-IL" dirty="0"/>
              <a:t> שחור, </a:t>
            </a:r>
            <a:r>
              <a:rPr lang="he-IL" dirty="0" err="1"/>
              <a:t>אופרזיה</a:t>
            </a:r>
            <a:r>
              <a:rPr lang="he-IL" dirty="0"/>
              <a:t>, </a:t>
            </a:r>
            <a:r>
              <a:rPr lang="he-IL" dirty="0" err="1"/>
              <a:t>פלנטגו</a:t>
            </a:r>
            <a:r>
              <a:rPr lang="he-IL" dirty="0"/>
              <a:t>, </a:t>
            </a:r>
            <a:r>
              <a:rPr lang="he-IL" dirty="0" err="1"/>
              <a:t>גנודרמה</a:t>
            </a:r>
            <a:r>
              <a:rPr lang="he-IL" dirty="0"/>
              <a:t>, </a:t>
            </a:r>
            <a:r>
              <a:rPr lang="he-IL" dirty="0" err="1"/>
              <a:t>אסטרגלוס</a:t>
            </a:r>
            <a:r>
              <a:rPr lang="he-IL" dirty="0"/>
              <a:t>, סרפד, גינקו </a:t>
            </a:r>
            <a:r>
              <a:rPr lang="he-IL" dirty="0" err="1"/>
              <a:t>בילובה</a:t>
            </a:r>
            <a:r>
              <a:rPr lang="he-IL" dirty="0"/>
              <a:t>.  </a:t>
            </a:r>
          </a:p>
          <a:p>
            <a:r>
              <a:rPr lang="he-IL" b="1" dirty="0"/>
              <a:t>אסטמה – </a:t>
            </a:r>
            <a:r>
              <a:rPr lang="he-IL" dirty="0" err="1"/>
              <a:t>סופורה</a:t>
            </a:r>
            <a:r>
              <a:rPr lang="he-IL" dirty="0"/>
              <a:t>, </a:t>
            </a:r>
            <a:r>
              <a:rPr lang="he-IL" dirty="0" err="1"/>
              <a:t>גנודרמה</a:t>
            </a:r>
            <a:r>
              <a:rPr lang="he-IL" dirty="0"/>
              <a:t>, </a:t>
            </a:r>
            <a:r>
              <a:rPr lang="he-IL" dirty="0" err="1"/>
              <a:t>קורדיספס</a:t>
            </a:r>
            <a:r>
              <a:rPr lang="he-IL" dirty="0"/>
              <a:t>, </a:t>
            </a:r>
            <a:r>
              <a:rPr lang="he-IL" dirty="0" err="1"/>
              <a:t>סקוטלריה</a:t>
            </a:r>
            <a:r>
              <a:rPr lang="he-IL" dirty="0"/>
              <a:t> סינית, ליקוריץ, תלתן.</a:t>
            </a:r>
          </a:p>
          <a:p>
            <a:r>
              <a:rPr lang="he-IL" b="1" dirty="0"/>
              <a:t>שיעול לח – </a:t>
            </a:r>
            <a:r>
              <a:rPr lang="he-IL" dirty="0" err="1"/>
              <a:t>פלנטגו</a:t>
            </a:r>
            <a:r>
              <a:rPr lang="he-IL" dirty="0"/>
              <a:t>, טיון השמש, </a:t>
            </a:r>
            <a:r>
              <a:rPr lang="he-IL" dirty="0" err="1"/>
              <a:t>מרוביון</a:t>
            </a:r>
            <a:r>
              <a:rPr lang="he-IL" dirty="0"/>
              <a:t>, </a:t>
            </a:r>
            <a:r>
              <a:rPr lang="he-IL" dirty="0" err="1"/>
              <a:t>טימין</a:t>
            </a:r>
            <a:r>
              <a:rPr lang="he-IL" dirty="0"/>
              <a:t>, </a:t>
            </a:r>
            <a:r>
              <a:rPr lang="he-IL" dirty="0" err="1"/>
              <a:t>פינליה</a:t>
            </a:r>
            <a:r>
              <a:rPr lang="he-IL" dirty="0"/>
              <a:t>, אנג'ליקה אירופאית, אזוב.</a:t>
            </a:r>
          </a:p>
          <a:p>
            <a:r>
              <a:rPr lang="he-IL" b="1" dirty="0"/>
              <a:t>שיעול יבש – </a:t>
            </a:r>
            <a:r>
              <a:rPr lang="he-IL" dirty="0" err="1"/>
              <a:t>פלנטגו</a:t>
            </a:r>
            <a:r>
              <a:rPr lang="he-IL" dirty="0"/>
              <a:t>, </a:t>
            </a:r>
            <a:r>
              <a:rPr lang="he-IL" dirty="0" err="1"/>
              <a:t>טוסילגו</a:t>
            </a:r>
            <a:r>
              <a:rPr lang="he-IL" dirty="0"/>
              <a:t>, </a:t>
            </a:r>
            <a:r>
              <a:rPr lang="he-IL" dirty="0" err="1"/>
              <a:t>דרוסרה</a:t>
            </a:r>
            <a:r>
              <a:rPr lang="he-IL" dirty="0"/>
              <a:t>, </a:t>
            </a:r>
            <a:r>
              <a:rPr lang="he-IL" dirty="0" err="1"/>
              <a:t>אלטאה</a:t>
            </a:r>
            <a:r>
              <a:rPr lang="he-IL" dirty="0"/>
              <a:t>, אולמוס, ליקוריץ.</a:t>
            </a:r>
          </a:p>
          <a:p>
            <a:pPr marL="0" indent="0">
              <a:buNone/>
            </a:pP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5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98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העיכול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e-IL" b="1" dirty="0" err="1"/>
              <a:t>הליקובקטר</a:t>
            </a:r>
            <a:r>
              <a:rPr lang="he-IL" b="1" dirty="0"/>
              <a:t> </a:t>
            </a:r>
            <a:r>
              <a:rPr lang="he-IL" b="1" dirty="0" err="1"/>
              <a:t>פילורי</a:t>
            </a:r>
            <a:r>
              <a:rPr lang="he-IL" b="1" dirty="0"/>
              <a:t> – </a:t>
            </a:r>
            <a:r>
              <a:rPr lang="he-IL" dirty="0"/>
              <a:t>אלת המסטיק, מור, לבונה, </a:t>
            </a:r>
            <a:r>
              <a:rPr lang="he-IL" dirty="0" err="1"/>
              <a:t>הידרסטיס</a:t>
            </a:r>
            <a:r>
              <a:rPr lang="he-IL" dirty="0"/>
              <a:t>, </a:t>
            </a:r>
            <a:r>
              <a:rPr lang="he-IL" dirty="0" err="1"/>
              <a:t>קופטיס</a:t>
            </a:r>
            <a:r>
              <a:rPr lang="he-IL" dirty="0"/>
              <a:t>, פרופוליס.</a:t>
            </a:r>
          </a:p>
          <a:p>
            <a:r>
              <a:rPr lang="he-IL" b="1" dirty="0"/>
              <a:t>עודף חומציות בקיבה + </a:t>
            </a:r>
            <a:r>
              <a:rPr lang="he-IL" b="1" dirty="0" err="1"/>
              <a:t>ריפלוקס</a:t>
            </a:r>
            <a:r>
              <a:rPr lang="he-IL" b="1" dirty="0"/>
              <a:t> + כיב פפטי – </a:t>
            </a:r>
            <a:r>
              <a:rPr lang="he-IL" dirty="0"/>
              <a:t>ליקוריץ, </a:t>
            </a:r>
            <a:r>
              <a:rPr lang="he-IL" dirty="0" err="1"/>
              <a:t>פיליפנדולה</a:t>
            </a:r>
            <a:r>
              <a:rPr lang="he-IL" dirty="0"/>
              <a:t>, קמומיל, </a:t>
            </a:r>
            <a:r>
              <a:rPr lang="he-IL" dirty="0" err="1"/>
              <a:t>אלטאה</a:t>
            </a:r>
            <a:r>
              <a:rPr lang="he-IL" dirty="0"/>
              <a:t>, אולמוס, </a:t>
            </a:r>
            <a:r>
              <a:rPr lang="he-IL" dirty="0" err="1"/>
              <a:t>קלנדולה</a:t>
            </a:r>
            <a:r>
              <a:rPr lang="he-IL" dirty="0"/>
              <a:t>.</a:t>
            </a:r>
          </a:p>
          <a:p>
            <a:r>
              <a:rPr lang="he-IL" b="1" dirty="0"/>
              <a:t>קנדידה, תולעי מעיים ופרזיטים – </a:t>
            </a:r>
            <a:r>
              <a:rPr lang="he-IL" dirty="0" err="1"/>
              <a:t>הידרסטיס</a:t>
            </a:r>
            <a:r>
              <a:rPr lang="he-IL" dirty="0"/>
              <a:t>, </a:t>
            </a:r>
            <a:r>
              <a:rPr lang="he-IL" dirty="0" err="1"/>
              <a:t>קופטיס</a:t>
            </a:r>
            <a:r>
              <a:rPr lang="he-IL" dirty="0"/>
              <a:t>, </a:t>
            </a:r>
            <a:r>
              <a:rPr lang="he-IL" dirty="0" err="1"/>
              <a:t>פלודנדרון</a:t>
            </a:r>
            <a:r>
              <a:rPr lang="he-IL" dirty="0"/>
              <a:t>, </a:t>
            </a:r>
            <a:r>
              <a:rPr lang="he-IL" dirty="0" err="1"/>
              <a:t>טוג'ה</a:t>
            </a:r>
            <a:r>
              <a:rPr lang="he-IL" dirty="0"/>
              <a:t>, מור, </a:t>
            </a:r>
            <a:r>
              <a:rPr lang="he-IL" dirty="0" err="1"/>
              <a:t>טבבויה</a:t>
            </a:r>
            <a:r>
              <a:rPr lang="he-IL" dirty="0"/>
              <a:t>, שום, אכינצאה, </a:t>
            </a:r>
            <a:r>
              <a:rPr lang="he-IL" dirty="0" err="1"/>
              <a:t>אנדרוגרפיס</a:t>
            </a:r>
            <a:r>
              <a:rPr lang="he-IL" dirty="0"/>
              <a:t>, לענה, </a:t>
            </a:r>
            <a:r>
              <a:rPr lang="he-IL" dirty="0" err="1"/>
              <a:t>ג'וגלנס</a:t>
            </a:r>
            <a:r>
              <a:rPr lang="he-IL" dirty="0"/>
              <a:t>.   </a:t>
            </a:r>
          </a:p>
          <a:p>
            <a:r>
              <a:rPr lang="he-IL" b="1" dirty="0"/>
              <a:t>מעי </a:t>
            </a:r>
            <a:r>
              <a:rPr lang="he-IL" b="1" dirty="0" err="1"/>
              <a:t>רגיז</a:t>
            </a:r>
            <a:r>
              <a:rPr lang="he-IL" b="1" dirty="0"/>
              <a:t> </a:t>
            </a:r>
            <a:r>
              <a:rPr lang="en-US" b="1" dirty="0"/>
              <a:t> IBS</a:t>
            </a:r>
            <a:r>
              <a:rPr lang="he-IL" b="1" dirty="0"/>
              <a:t>– </a:t>
            </a:r>
            <a:r>
              <a:rPr lang="he-IL" dirty="0" err="1"/>
              <a:t>אקורוס</a:t>
            </a:r>
            <a:r>
              <a:rPr lang="he-IL" dirty="0"/>
              <a:t>, </a:t>
            </a:r>
            <a:r>
              <a:rPr lang="he-IL" dirty="0" err="1"/>
              <a:t>כשותנית</a:t>
            </a:r>
            <a:r>
              <a:rPr lang="he-IL" dirty="0"/>
              <a:t>, </a:t>
            </a:r>
            <a:r>
              <a:rPr lang="he-IL" dirty="0" err="1"/>
              <a:t>פאוניה</a:t>
            </a:r>
            <a:r>
              <a:rPr lang="he-IL" dirty="0"/>
              <a:t>, </a:t>
            </a:r>
            <a:r>
              <a:rPr lang="he-IL" dirty="0" err="1"/>
              <a:t>טורנרה</a:t>
            </a:r>
            <a:r>
              <a:rPr lang="he-IL" dirty="0"/>
              <a:t>, ג'ינג'ר, קמומיל, מליסה, שומר, אניס, מנטה, </a:t>
            </a:r>
            <a:r>
              <a:rPr lang="he-IL" dirty="0" err="1"/>
              <a:t>אכילאה</a:t>
            </a:r>
            <a:r>
              <a:rPr lang="he-IL" dirty="0"/>
              <a:t>, </a:t>
            </a:r>
            <a:r>
              <a:rPr lang="he-IL" dirty="0" err="1"/>
              <a:t>אגרימוניה</a:t>
            </a:r>
            <a:r>
              <a:rPr lang="he-IL" dirty="0"/>
              <a:t>.</a:t>
            </a:r>
          </a:p>
          <a:p>
            <a:r>
              <a:rPr lang="he-IL" b="1" dirty="0"/>
              <a:t>דלקת </a:t>
            </a:r>
            <a:r>
              <a:rPr lang="en-US" b="1" dirty="0"/>
              <a:t>IBD</a:t>
            </a:r>
            <a:r>
              <a:rPr lang="he-IL" b="1" dirty="0"/>
              <a:t> – </a:t>
            </a:r>
            <a:r>
              <a:rPr lang="he-IL" dirty="0"/>
              <a:t>כורכום, לבונה, ליקוריץ, </a:t>
            </a:r>
            <a:r>
              <a:rPr lang="he-IL" dirty="0" err="1"/>
              <a:t>פאוניה</a:t>
            </a:r>
            <a:r>
              <a:rPr lang="he-IL" dirty="0"/>
              <a:t>, </a:t>
            </a:r>
            <a:r>
              <a:rPr lang="he-IL" dirty="0" err="1"/>
              <a:t>פיליפנדולה</a:t>
            </a:r>
            <a:r>
              <a:rPr lang="he-IL" dirty="0"/>
              <a:t>, </a:t>
            </a:r>
            <a:r>
              <a:rPr lang="he-IL" dirty="0" err="1"/>
              <a:t>קלנדולה</a:t>
            </a:r>
            <a:r>
              <a:rPr lang="he-IL" dirty="0"/>
              <a:t>, אולמוס </a:t>
            </a:r>
            <a:r>
              <a:rPr lang="he-IL" dirty="0" err="1"/>
              <a:t>סנטלה</a:t>
            </a:r>
            <a:r>
              <a:rPr lang="he-IL" dirty="0"/>
              <a:t>.</a:t>
            </a:r>
          </a:p>
          <a:p>
            <a:r>
              <a:rPr lang="he-IL" b="1" dirty="0"/>
              <a:t>כאבי בטן </a:t>
            </a:r>
            <a:r>
              <a:rPr lang="he-IL" b="1" dirty="0" err="1"/>
              <a:t>עוויתים</a:t>
            </a:r>
            <a:r>
              <a:rPr lang="he-IL" b="1" dirty="0"/>
              <a:t> – </a:t>
            </a:r>
            <a:r>
              <a:rPr lang="he-IL" dirty="0" err="1"/>
              <a:t>קורידליס</a:t>
            </a:r>
            <a:r>
              <a:rPr lang="he-IL" dirty="0"/>
              <a:t>, </a:t>
            </a:r>
            <a:r>
              <a:rPr lang="he-IL" dirty="0" err="1"/>
              <a:t>כשותנית</a:t>
            </a:r>
            <a:r>
              <a:rPr lang="he-IL" dirty="0"/>
              <a:t>, ג'ינג'ר, </a:t>
            </a:r>
            <a:r>
              <a:rPr lang="he-IL" dirty="0" err="1"/>
              <a:t>פאוניה</a:t>
            </a:r>
            <a:r>
              <a:rPr lang="he-IL" dirty="0"/>
              <a:t>, ולריאנה.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6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525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כבד וכיס מרה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err="1"/>
              <a:t>היפרלפידמיה</a:t>
            </a:r>
            <a:r>
              <a:rPr lang="he-IL" b="1" dirty="0"/>
              <a:t> – </a:t>
            </a:r>
            <a:r>
              <a:rPr lang="he-IL" dirty="0" err="1"/>
              <a:t>קומיפורה</a:t>
            </a:r>
            <a:r>
              <a:rPr lang="he-IL" dirty="0"/>
              <a:t> </a:t>
            </a:r>
            <a:r>
              <a:rPr lang="he-IL" dirty="0" err="1"/>
              <a:t>גוגול</a:t>
            </a:r>
            <a:r>
              <a:rPr lang="he-IL" dirty="0"/>
              <a:t>, ארטישוק, </a:t>
            </a:r>
            <a:r>
              <a:rPr lang="he-IL" dirty="0" err="1"/>
              <a:t>פוליגונום</a:t>
            </a:r>
            <a:r>
              <a:rPr lang="he-IL" dirty="0"/>
              <a:t>, שן ארי שורש, אירוס, </a:t>
            </a:r>
            <a:r>
              <a:rPr lang="he-IL" dirty="0" err="1"/>
              <a:t>גנודרמה</a:t>
            </a:r>
            <a:r>
              <a:rPr lang="he-IL" dirty="0"/>
              <a:t>.</a:t>
            </a:r>
          </a:p>
          <a:p>
            <a:r>
              <a:rPr lang="he-IL" b="1" dirty="0"/>
              <a:t>חיזוק/הגנה/שיקום הכבד – </a:t>
            </a:r>
            <a:r>
              <a:rPr lang="he-IL" dirty="0" err="1"/>
              <a:t>אנדרוגרפיס</a:t>
            </a:r>
            <a:r>
              <a:rPr lang="he-IL" dirty="0"/>
              <a:t>, גדילן מצוי, ארטישוק, </a:t>
            </a:r>
            <a:r>
              <a:rPr lang="he-IL" dirty="0" err="1"/>
              <a:t>סכיזנדרה</a:t>
            </a:r>
            <a:r>
              <a:rPr lang="he-IL" dirty="0"/>
              <a:t>, </a:t>
            </a:r>
            <a:r>
              <a:rPr lang="he-IL" dirty="0" err="1"/>
              <a:t>פוליגונום</a:t>
            </a:r>
            <a:r>
              <a:rPr lang="he-IL" dirty="0"/>
              <a:t>, כורכום, מרווה סינית, </a:t>
            </a:r>
            <a:r>
              <a:rPr lang="he-IL" dirty="0" err="1"/>
              <a:t>גנודרמה</a:t>
            </a:r>
            <a:r>
              <a:rPr lang="he-IL" dirty="0"/>
              <a:t>.</a:t>
            </a:r>
          </a:p>
          <a:p>
            <a:r>
              <a:rPr lang="he-IL" b="1" dirty="0"/>
              <a:t>אבני מרה – </a:t>
            </a:r>
            <a:r>
              <a:rPr lang="he-IL" dirty="0" err="1"/>
              <a:t>ברבריס</a:t>
            </a:r>
            <a:r>
              <a:rPr lang="he-IL" dirty="0"/>
              <a:t>, </a:t>
            </a:r>
            <a:r>
              <a:rPr lang="he-IL" dirty="0" err="1"/>
              <a:t>בולדו</a:t>
            </a:r>
            <a:r>
              <a:rPr lang="he-IL" dirty="0"/>
              <a:t>, </a:t>
            </a:r>
            <a:r>
              <a:rPr lang="he-IL" dirty="0" err="1"/>
              <a:t>כלידוניום</a:t>
            </a:r>
            <a:r>
              <a:rPr lang="he-IL" dirty="0"/>
              <a:t>, צלע השור, לענה, </a:t>
            </a:r>
            <a:r>
              <a:rPr lang="he-IL" dirty="0" err="1"/>
              <a:t>אגרימוניה</a:t>
            </a:r>
            <a:r>
              <a:rPr lang="he-IL" dirty="0"/>
              <a:t>, </a:t>
            </a:r>
            <a:r>
              <a:rPr lang="he-IL" dirty="0" err="1"/>
              <a:t>ארקטיום</a:t>
            </a:r>
            <a:r>
              <a:rPr lang="he-IL" dirty="0"/>
              <a:t>, </a:t>
            </a:r>
            <a:r>
              <a:rPr lang="he-IL" dirty="0" err="1"/>
              <a:t>רומקס</a:t>
            </a:r>
            <a:r>
              <a:rPr lang="he-IL" dirty="0"/>
              <a:t>, ארטישוק, שן ארי שורש.</a:t>
            </a:r>
          </a:p>
          <a:p>
            <a:r>
              <a:rPr lang="he-IL" b="1" dirty="0"/>
              <a:t>צמחים מניעים (דם/צ'י) – </a:t>
            </a:r>
            <a:r>
              <a:rPr lang="he-IL" dirty="0" err="1"/>
              <a:t>קורידליס</a:t>
            </a:r>
            <a:r>
              <a:rPr lang="he-IL" dirty="0"/>
              <a:t>, </a:t>
            </a:r>
            <a:r>
              <a:rPr lang="he-IL" dirty="0" err="1"/>
              <a:t>בופלאורום</a:t>
            </a:r>
            <a:r>
              <a:rPr lang="he-IL" dirty="0"/>
              <a:t>, מרווה סינית, </a:t>
            </a:r>
            <a:r>
              <a:rPr lang="he-IL" dirty="0" err="1"/>
              <a:t>ליגוסטיקום</a:t>
            </a:r>
            <a:r>
              <a:rPr lang="he-IL" dirty="0"/>
              <a:t>, חרצית, </a:t>
            </a:r>
            <a:r>
              <a:rPr lang="he-IL" dirty="0" err="1"/>
              <a:t>זנטוקסילום</a:t>
            </a:r>
            <a:r>
              <a:rPr lang="he-IL" dirty="0"/>
              <a:t>, גינקו, רוזמרין, קינמון, </a:t>
            </a:r>
            <a:r>
              <a:rPr lang="he-IL" dirty="0" err="1"/>
              <a:t>צ'יטרוס</a:t>
            </a:r>
            <a:r>
              <a:rPr lang="he-IL" dirty="0"/>
              <a:t>, </a:t>
            </a:r>
            <a:r>
              <a:rPr lang="he-IL" dirty="0" err="1"/>
              <a:t>זינגיבר</a:t>
            </a:r>
            <a:r>
              <a:rPr lang="he-IL" dirty="0"/>
              <a:t>, כורכום. 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7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54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כליות ודרכי השתן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משתני נפח – </a:t>
            </a:r>
            <a:r>
              <a:rPr lang="he-IL" dirty="0"/>
              <a:t>שן ארי עלים, סלרי זרעים, זקן תירס, </a:t>
            </a:r>
            <a:r>
              <a:rPr lang="he-IL" dirty="0" err="1"/>
              <a:t>בוכו</a:t>
            </a:r>
            <a:r>
              <a:rPr lang="he-IL" dirty="0"/>
              <a:t> (</a:t>
            </a:r>
            <a:r>
              <a:rPr lang="he-IL" dirty="0" err="1"/>
              <a:t>ברוזמה</a:t>
            </a:r>
            <a:r>
              <a:rPr lang="he-IL" dirty="0"/>
              <a:t>), </a:t>
            </a:r>
            <a:r>
              <a:rPr lang="he-IL" dirty="0" err="1"/>
              <a:t>שבטבט</a:t>
            </a:r>
            <a:r>
              <a:rPr lang="he-IL" dirty="0"/>
              <a:t>.</a:t>
            </a:r>
          </a:p>
          <a:p>
            <a:r>
              <a:rPr lang="he-IL" b="1" dirty="0"/>
              <a:t>משתן מטבולי – </a:t>
            </a:r>
            <a:r>
              <a:rPr lang="he-IL" dirty="0"/>
              <a:t>סרפד עלים, שן ארי עלים, סלרי זרעים, </a:t>
            </a:r>
            <a:r>
              <a:rPr lang="he-IL" dirty="0" err="1"/>
              <a:t>ארקטיום</a:t>
            </a:r>
            <a:r>
              <a:rPr lang="he-IL" dirty="0"/>
              <a:t>, אירוס, שן ארי שורש, גליום ויתר </a:t>
            </a:r>
            <a:r>
              <a:rPr lang="he-IL" dirty="0" err="1"/>
              <a:t>האלטרטיביים</a:t>
            </a:r>
            <a:r>
              <a:rPr lang="he-IL" dirty="0"/>
              <a:t>.</a:t>
            </a:r>
          </a:p>
          <a:p>
            <a:r>
              <a:rPr lang="he-IL" b="1" dirty="0"/>
              <a:t>נוגדי זיהום – </a:t>
            </a:r>
            <a:r>
              <a:rPr lang="he-IL" dirty="0" err="1"/>
              <a:t>טוג'ה</a:t>
            </a:r>
            <a:r>
              <a:rPr lang="he-IL" dirty="0"/>
              <a:t>, </a:t>
            </a:r>
            <a:r>
              <a:rPr lang="he-IL" dirty="0" err="1"/>
              <a:t>פלודנדרון</a:t>
            </a:r>
            <a:r>
              <a:rPr lang="he-IL" dirty="0"/>
              <a:t>, </a:t>
            </a:r>
            <a:r>
              <a:rPr lang="he-IL" dirty="0" err="1"/>
              <a:t>אנדרוגרפיס</a:t>
            </a:r>
            <a:r>
              <a:rPr lang="he-IL" dirty="0"/>
              <a:t>, </a:t>
            </a:r>
            <a:r>
              <a:rPr lang="he-IL" dirty="0" err="1"/>
              <a:t>ג'וניפרוס</a:t>
            </a:r>
            <a:r>
              <a:rPr lang="he-IL" dirty="0"/>
              <a:t>, </a:t>
            </a:r>
            <a:r>
              <a:rPr lang="he-IL" dirty="0" err="1"/>
              <a:t>בוכו</a:t>
            </a:r>
            <a:r>
              <a:rPr lang="he-IL" dirty="0"/>
              <a:t> (</a:t>
            </a:r>
            <a:r>
              <a:rPr lang="he-IL" dirty="0" err="1"/>
              <a:t>ברוזמה</a:t>
            </a:r>
            <a:r>
              <a:rPr lang="he-IL" dirty="0"/>
              <a:t>).</a:t>
            </a:r>
          </a:p>
          <a:p>
            <a:r>
              <a:rPr lang="he-IL" b="1" dirty="0"/>
              <a:t>חיזוק כליות – </a:t>
            </a:r>
            <a:r>
              <a:rPr lang="he-IL" dirty="0" err="1"/>
              <a:t>שבטבט</a:t>
            </a:r>
            <a:r>
              <a:rPr lang="he-IL" dirty="0"/>
              <a:t>, </a:t>
            </a:r>
            <a:r>
              <a:rPr lang="he-IL" dirty="0" err="1"/>
              <a:t>קורדיספס</a:t>
            </a:r>
            <a:r>
              <a:rPr lang="he-IL" dirty="0"/>
              <a:t>, </a:t>
            </a:r>
            <a:r>
              <a:rPr lang="he-IL" dirty="0" err="1"/>
              <a:t>שכיזנדרה</a:t>
            </a:r>
            <a:r>
              <a:rPr lang="he-IL" dirty="0"/>
              <a:t>.</a:t>
            </a:r>
          </a:p>
          <a:p>
            <a:r>
              <a:rPr lang="he-IL" b="1" dirty="0"/>
              <a:t>הרטבת לילה – </a:t>
            </a:r>
            <a:r>
              <a:rPr lang="he-IL" dirty="0"/>
              <a:t>ברוש, סומק, </a:t>
            </a:r>
            <a:r>
              <a:rPr lang="he-IL" dirty="0" err="1"/>
              <a:t>אגרימוני</a:t>
            </a:r>
            <a:r>
              <a:rPr lang="he-IL" dirty="0"/>
              <a:t>, </a:t>
            </a:r>
            <a:r>
              <a:rPr lang="he-IL" dirty="0" err="1"/>
              <a:t>אכילאה</a:t>
            </a:r>
            <a:r>
              <a:rPr lang="he-IL" dirty="0"/>
              <a:t>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8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14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סכרת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הפחתת סוכר בדם – </a:t>
            </a:r>
            <a:r>
              <a:rPr lang="he-IL" dirty="0" err="1"/>
              <a:t>ג'ימנמה</a:t>
            </a:r>
            <a:r>
              <a:rPr lang="he-IL" dirty="0"/>
              <a:t>, מלון מר, </a:t>
            </a:r>
            <a:r>
              <a:rPr lang="he-IL" dirty="0" err="1"/>
              <a:t>חילבה</a:t>
            </a:r>
            <a:r>
              <a:rPr lang="he-IL" dirty="0"/>
              <a:t>, קינמון, </a:t>
            </a:r>
            <a:r>
              <a:rPr lang="he-IL" dirty="0" err="1"/>
              <a:t>גנודרמה</a:t>
            </a:r>
            <a:r>
              <a:rPr lang="he-IL" dirty="0"/>
              <a:t>, ג'ינסנג סיבירי, </a:t>
            </a:r>
            <a:r>
              <a:rPr lang="he-IL" dirty="0" err="1"/>
              <a:t>רמניה</a:t>
            </a:r>
            <a:r>
              <a:rPr lang="he-IL" dirty="0"/>
              <a:t>, סרפד.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9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075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בלוטת התריס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איזון בלוטת התריס – </a:t>
            </a:r>
            <a:r>
              <a:rPr lang="he-IL" dirty="0" err="1"/>
              <a:t>גנודרמה</a:t>
            </a:r>
            <a:r>
              <a:rPr lang="he-IL" dirty="0"/>
              <a:t>, </a:t>
            </a:r>
            <a:r>
              <a:rPr lang="he-IL" dirty="0" err="1"/>
              <a:t>וותניה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רמניה</a:t>
            </a:r>
            <a:r>
              <a:rPr lang="he-IL" dirty="0"/>
              <a:t>.</a:t>
            </a:r>
          </a:p>
          <a:p>
            <a:r>
              <a:rPr lang="he-IL" b="1" dirty="0"/>
              <a:t>לתת </a:t>
            </a:r>
            <a:r>
              <a:rPr lang="he-IL" b="1" dirty="0" err="1"/>
              <a:t>תריסיות</a:t>
            </a:r>
            <a:r>
              <a:rPr lang="he-IL" b="1" dirty="0"/>
              <a:t> (</a:t>
            </a:r>
            <a:r>
              <a:rPr lang="he-IL" b="1" dirty="0" err="1"/>
              <a:t>היפותירואיד</a:t>
            </a:r>
            <a:r>
              <a:rPr lang="he-IL" b="1" dirty="0"/>
              <a:t>) – </a:t>
            </a:r>
            <a:r>
              <a:rPr lang="he-IL" dirty="0"/>
              <a:t>רשימת המאזנים + אצות ים, ג'ינסנג קוריאני.</a:t>
            </a:r>
          </a:p>
          <a:p>
            <a:r>
              <a:rPr lang="he-IL" b="1" dirty="0"/>
              <a:t>ליתר </a:t>
            </a:r>
            <a:r>
              <a:rPr lang="he-IL" b="1" dirty="0" err="1"/>
              <a:t>תריסיות</a:t>
            </a:r>
            <a:r>
              <a:rPr lang="he-IL" b="1" dirty="0"/>
              <a:t> (</a:t>
            </a:r>
            <a:r>
              <a:rPr lang="he-IL" b="1" dirty="0" err="1"/>
              <a:t>היפרתירואיד</a:t>
            </a:r>
            <a:r>
              <a:rPr lang="he-IL" b="1" dirty="0"/>
              <a:t>) – </a:t>
            </a:r>
            <a:r>
              <a:rPr lang="he-IL" dirty="0"/>
              <a:t>רשימת המאזנים + </a:t>
            </a:r>
            <a:r>
              <a:rPr lang="he-IL" dirty="0" err="1"/>
              <a:t>לאונורוס</a:t>
            </a:r>
            <a:r>
              <a:rPr lang="he-IL" dirty="0"/>
              <a:t>, </a:t>
            </a:r>
            <a:r>
              <a:rPr lang="he-IL" dirty="0" err="1"/>
              <a:t>ליקופוס</a:t>
            </a:r>
            <a:r>
              <a:rPr lang="he-IL" dirty="0"/>
              <a:t>, מליסה.</a:t>
            </a:r>
          </a:p>
          <a:p>
            <a:r>
              <a:rPr lang="he-IL" b="1" dirty="0"/>
              <a:t>למצבים </a:t>
            </a:r>
            <a:r>
              <a:rPr lang="he-IL" b="1" dirty="0" err="1"/>
              <a:t>אוטואימונים</a:t>
            </a:r>
            <a:r>
              <a:rPr lang="he-IL" b="1" dirty="0"/>
              <a:t> (</a:t>
            </a:r>
            <a:r>
              <a:rPr lang="he-IL" b="1" dirty="0" err="1"/>
              <a:t>השימוטו</a:t>
            </a:r>
            <a:r>
              <a:rPr lang="he-IL" b="1" dirty="0"/>
              <a:t>/</a:t>
            </a:r>
            <a:r>
              <a:rPr lang="he-IL" b="1" dirty="0" err="1"/>
              <a:t>גרייבס</a:t>
            </a:r>
            <a:r>
              <a:rPr lang="he-IL" b="1" dirty="0"/>
              <a:t>) ולגודש בגרון – </a:t>
            </a:r>
            <a:r>
              <a:rPr lang="he-IL" dirty="0" err="1"/>
              <a:t>בופלאורום</a:t>
            </a:r>
            <a:r>
              <a:rPr lang="he-IL" dirty="0"/>
              <a:t>, </a:t>
            </a:r>
            <a:r>
              <a:rPr lang="he-IL" dirty="0" err="1"/>
              <a:t>סמילקס</a:t>
            </a:r>
            <a:r>
              <a:rPr lang="he-IL" dirty="0"/>
              <a:t>, </a:t>
            </a:r>
            <a:r>
              <a:rPr lang="he-IL" dirty="0" err="1"/>
              <a:t>פיטולקה</a:t>
            </a:r>
            <a:r>
              <a:rPr lang="he-IL" dirty="0"/>
              <a:t>, אירוס, </a:t>
            </a:r>
            <a:r>
              <a:rPr lang="he-IL" dirty="0" err="1"/>
              <a:t>ארקטיום</a:t>
            </a:r>
            <a:r>
              <a:rPr lang="he-IL" dirty="0"/>
              <a:t>, גליום.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10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127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אלטרטיביים</a:t>
            </a:r>
            <a:r>
              <a:rPr lang="he-IL" dirty="0"/>
              <a:t> + מחלות עור כרוניות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790700"/>
            <a:ext cx="10515600" cy="4997450"/>
          </a:xfrm>
        </p:spPr>
        <p:txBody>
          <a:bodyPr>
            <a:normAutofit/>
          </a:bodyPr>
          <a:lstStyle/>
          <a:p>
            <a:r>
              <a:rPr lang="he-IL" b="1" dirty="0"/>
              <a:t>פינוי דרך הכבד – </a:t>
            </a:r>
            <a:r>
              <a:rPr lang="he-IL" dirty="0" err="1"/>
              <a:t>סמילקס</a:t>
            </a:r>
            <a:r>
              <a:rPr lang="he-IL" dirty="0"/>
              <a:t>, </a:t>
            </a:r>
            <a:r>
              <a:rPr lang="he-IL" dirty="0" err="1"/>
              <a:t>ארקטיום</a:t>
            </a:r>
            <a:r>
              <a:rPr lang="he-IL" dirty="0"/>
              <a:t>, </a:t>
            </a:r>
            <a:r>
              <a:rPr lang="he-IL" dirty="0" err="1"/>
              <a:t>רומקס</a:t>
            </a:r>
            <a:r>
              <a:rPr lang="he-IL" dirty="0"/>
              <a:t>, סינרה, שן ארי שורש, מלון מר, </a:t>
            </a:r>
            <a:r>
              <a:rPr lang="he-IL" dirty="0" err="1"/>
              <a:t>ג'וגלנס</a:t>
            </a:r>
            <a:r>
              <a:rPr lang="he-IL" dirty="0"/>
              <a:t>, גדילן מצוי, </a:t>
            </a:r>
            <a:r>
              <a:rPr lang="he-IL" dirty="0" err="1"/>
              <a:t>סקוטלריה</a:t>
            </a:r>
            <a:r>
              <a:rPr lang="he-IL" dirty="0"/>
              <a:t> סינית, </a:t>
            </a:r>
            <a:r>
              <a:rPr lang="he-IL" dirty="0" err="1"/>
              <a:t>לוניסרה</a:t>
            </a:r>
            <a:endParaRPr lang="he-IL" dirty="0"/>
          </a:p>
          <a:p>
            <a:r>
              <a:rPr lang="he-IL" b="1" dirty="0"/>
              <a:t>פינוי דרך העור והריאות – </a:t>
            </a:r>
            <a:r>
              <a:rPr lang="he-IL" dirty="0" err="1"/>
              <a:t>קסנטיום</a:t>
            </a:r>
            <a:r>
              <a:rPr lang="he-IL" dirty="0"/>
              <a:t>, תלתן, אמנון ותמר</a:t>
            </a:r>
          </a:p>
          <a:p>
            <a:r>
              <a:rPr lang="he-IL" b="1" dirty="0"/>
              <a:t>פינוי דרך הלימפה – </a:t>
            </a:r>
            <a:r>
              <a:rPr lang="he-IL" dirty="0" err="1"/>
              <a:t>פיטולקה</a:t>
            </a:r>
            <a:r>
              <a:rPr lang="he-IL" dirty="0"/>
              <a:t>, אירוס, גליום</a:t>
            </a:r>
          </a:p>
          <a:p>
            <a:r>
              <a:rPr lang="he-IL" b="1" dirty="0"/>
              <a:t>פינוי דרך הכליות – </a:t>
            </a:r>
            <a:r>
              <a:rPr lang="he-IL" dirty="0"/>
              <a:t>שן ארי עלים, זרעי סלרי, סרפד</a:t>
            </a:r>
          </a:p>
          <a:p>
            <a:r>
              <a:rPr lang="he-IL" b="1" dirty="0"/>
              <a:t>מחלות עור כרוניות </a:t>
            </a:r>
            <a:r>
              <a:rPr lang="he-IL" dirty="0"/>
              <a:t>– </a:t>
            </a:r>
            <a:r>
              <a:rPr lang="he-IL" dirty="0" err="1"/>
              <a:t>סמילקס</a:t>
            </a:r>
            <a:r>
              <a:rPr lang="he-IL" dirty="0"/>
              <a:t>, </a:t>
            </a:r>
            <a:r>
              <a:rPr lang="he-IL" dirty="0" err="1"/>
              <a:t>בופלאורום</a:t>
            </a:r>
            <a:r>
              <a:rPr lang="he-IL" dirty="0"/>
              <a:t>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אספודלוס</a:t>
            </a:r>
            <a:r>
              <a:rPr lang="he-IL" dirty="0"/>
              <a:t>, ליקוריץ, </a:t>
            </a:r>
            <a:r>
              <a:rPr lang="he-IL" dirty="0" err="1"/>
              <a:t>ארקטיום</a:t>
            </a:r>
            <a:r>
              <a:rPr lang="he-IL" dirty="0"/>
              <a:t>, תלתן, אמנון ותמר </a:t>
            </a:r>
          </a:p>
          <a:p>
            <a:r>
              <a:rPr lang="he-IL" b="1" dirty="0"/>
              <a:t>אלרגיה עורית – </a:t>
            </a:r>
            <a:r>
              <a:rPr lang="he-IL" dirty="0" err="1"/>
              <a:t>סופורה</a:t>
            </a:r>
            <a:r>
              <a:rPr lang="he-IL" dirty="0"/>
              <a:t>, סרפד, </a:t>
            </a:r>
            <a:r>
              <a:rPr lang="he-IL" dirty="0" err="1"/>
              <a:t>סקוטלריה</a:t>
            </a:r>
            <a:r>
              <a:rPr lang="he-IL" dirty="0"/>
              <a:t> סינית, </a:t>
            </a:r>
            <a:r>
              <a:rPr lang="he-IL" dirty="0" err="1"/>
              <a:t>קסנטיום</a:t>
            </a:r>
            <a:r>
              <a:rPr lang="he-IL" dirty="0"/>
              <a:t>, ליקוריץ. </a:t>
            </a:r>
            <a:r>
              <a:rPr lang="he-IL" b="1" dirty="0"/>
              <a:t>הערה – </a:t>
            </a:r>
            <a:r>
              <a:rPr lang="he-IL" dirty="0" err="1"/>
              <a:t>אדפטוגניים</a:t>
            </a:r>
            <a:r>
              <a:rPr lang="he-IL" dirty="0"/>
              <a:t> מועדפים במחלות עור כרוניות,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בופלאורום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ויתניה</a:t>
            </a:r>
            <a:r>
              <a:rPr lang="he-IL" dirty="0"/>
              <a:t>, ליקוריץ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11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649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העצבים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נוגד חרדה – </a:t>
            </a:r>
            <a:r>
              <a:rPr lang="he-IL" dirty="0"/>
              <a:t>ולריאנה, פרע, </a:t>
            </a:r>
            <a:r>
              <a:rPr lang="he-IL" dirty="0" err="1"/>
              <a:t>לאונורוס</a:t>
            </a:r>
            <a:r>
              <a:rPr lang="he-IL" dirty="0"/>
              <a:t>, </a:t>
            </a:r>
            <a:r>
              <a:rPr lang="he-IL" dirty="0" err="1"/>
              <a:t>סקוטלריה</a:t>
            </a:r>
            <a:r>
              <a:rPr lang="he-IL" dirty="0"/>
              <a:t> אמריקאית, </a:t>
            </a:r>
            <a:r>
              <a:rPr lang="he-IL" dirty="0" err="1"/>
              <a:t>וורבנה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בקופה, </a:t>
            </a:r>
            <a:r>
              <a:rPr lang="he-IL" dirty="0" err="1"/>
              <a:t>רודיולה</a:t>
            </a:r>
            <a:r>
              <a:rPr lang="he-IL" dirty="0"/>
              <a:t>, מליסה.</a:t>
            </a:r>
          </a:p>
          <a:p>
            <a:r>
              <a:rPr lang="he-IL" b="1" dirty="0"/>
              <a:t>נוגד דיכאון – </a:t>
            </a:r>
            <a:r>
              <a:rPr lang="he-IL" dirty="0"/>
              <a:t>פרע,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ג'ינסנג, </a:t>
            </a:r>
            <a:r>
              <a:rPr lang="he-IL" dirty="0" err="1"/>
              <a:t>וורבנה</a:t>
            </a:r>
            <a:r>
              <a:rPr lang="he-IL" dirty="0"/>
              <a:t>, אבנה, </a:t>
            </a:r>
            <a:r>
              <a:rPr lang="he-IL" dirty="0" err="1"/>
              <a:t>טורנרה</a:t>
            </a:r>
            <a:r>
              <a:rPr lang="he-IL" dirty="0"/>
              <a:t>, </a:t>
            </a:r>
            <a:r>
              <a:rPr lang="he-IL" dirty="0" err="1"/>
              <a:t>אקורוס</a:t>
            </a:r>
            <a:r>
              <a:rPr lang="he-IL" dirty="0"/>
              <a:t>, גינקו, גוארנה, </a:t>
            </a:r>
            <a:r>
              <a:rPr lang="he-IL" dirty="0" err="1"/>
              <a:t>ויטקס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.</a:t>
            </a:r>
          </a:p>
          <a:p>
            <a:r>
              <a:rPr lang="he-IL" b="1" dirty="0"/>
              <a:t>הפרעות קשב וריכוז (</a:t>
            </a:r>
            <a:r>
              <a:rPr lang="en-US" b="1" dirty="0"/>
              <a:t>ADD</a:t>
            </a:r>
            <a:r>
              <a:rPr lang="he-IL" b="1" dirty="0"/>
              <a:t>) – </a:t>
            </a:r>
            <a:r>
              <a:rPr lang="he-IL" dirty="0"/>
              <a:t>בקופה, </a:t>
            </a:r>
            <a:r>
              <a:rPr lang="he-IL" dirty="0" err="1"/>
              <a:t>רודיולה</a:t>
            </a:r>
            <a:r>
              <a:rPr lang="he-IL" dirty="0"/>
              <a:t>, </a:t>
            </a:r>
            <a:r>
              <a:rPr lang="he-IL" dirty="0" err="1"/>
              <a:t>סנטלה</a:t>
            </a:r>
            <a:r>
              <a:rPr lang="he-IL" dirty="0"/>
              <a:t>, </a:t>
            </a:r>
            <a:r>
              <a:rPr lang="he-IL" dirty="0" err="1"/>
              <a:t>וורבנה</a:t>
            </a:r>
            <a:r>
              <a:rPr lang="he-IL" dirty="0"/>
              <a:t>, </a:t>
            </a:r>
            <a:r>
              <a:rPr lang="he-IL" dirty="0" err="1"/>
              <a:t>סכיזנדרה</a:t>
            </a:r>
            <a:r>
              <a:rPr lang="he-IL" dirty="0"/>
              <a:t>, רוזמרין.</a:t>
            </a:r>
          </a:p>
          <a:p>
            <a:r>
              <a:rPr lang="he-IL" b="1" dirty="0"/>
              <a:t>הפרעות קשב + היפראקטיביות (</a:t>
            </a:r>
            <a:r>
              <a:rPr lang="en-US" b="1" dirty="0"/>
              <a:t>ADHD</a:t>
            </a:r>
            <a:r>
              <a:rPr lang="he-IL" b="1" dirty="0"/>
              <a:t>) – </a:t>
            </a:r>
            <a:r>
              <a:rPr lang="he-IL" dirty="0" err="1"/>
              <a:t>כשותית</a:t>
            </a:r>
            <a:r>
              <a:rPr lang="he-IL" dirty="0"/>
              <a:t>, פסיפלורה, </a:t>
            </a:r>
            <a:r>
              <a:rPr lang="he-IL" dirty="0" err="1"/>
              <a:t>סקוטלריה</a:t>
            </a:r>
            <a:r>
              <a:rPr lang="he-IL" dirty="0"/>
              <a:t> אמריקאית, </a:t>
            </a:r>
            <a:r>
              <a:rPr lang="he-IL" dirty="0" err="1"/>
              <a:t>סנטלה</a:t>
            </a:r>
            <a:r>
              <a:rPr lang="he-IL" dirty="0"/>
              <a:t>, בקופה.</a:t>
            </a:r>
          </a:p>
          <a:p>
            <a:r>
              <a:rPr lang="he-IL" b="1" dirty="0"/>
              <a:t>כאבי ראש/מגרנה – </a:t>
            </a:r>
            <a:r>
              <a:rPr lang="he-IL" dirty="0"/>
              <a:t>חרצית, בטוניקה, ולריאנה, </a:t>
            </a:r>
            <a:r>
              <a:rPr lang="he-IL" dirty="0" err="1"/>
              <a:t>קורידליס</a:t>
            </a:r>
            <a:r>
              <a:rPr lang="he-IL" dirty="0"/>
              <a:t>, </a:t>
            </a:r>
            <a:r>
              <a:rPr lang="he-IL" dirty="0" err="1"/>
              <a:t>פיסידיה</a:t>
            </a:r>
            <a:r>
              <a:rPr lang="he-IL" dirty="0"/>
              <a:t>.  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12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12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שלד ושריר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58900"/>
            <a:ext cx="10515600" cy="4997450"/>
          </a:xfrm>
        </p:spPr>
        <p:txBody>
          <a:bodyPr/>
          <a:lstStyle/>
          <a:p>
            <a:pPr marL="0" indent="0">
              <a:buNone/>
            </a:pPr>
            <a:endParaRPr lang="he-IL" b="1" dirty="0"/>
          </a:p>
          <a:p>
            <a:r>
              <a:rPr lang="he-IL" b="1" dirty="0"/>
              <a:t>דלקת מפרקים שיגרונית (</a:t>
            </a:r>
            <a:r>
              <a:rPr lang="en-US" b="1" dirty="0"/>
              <a:t>R.A</a:t>
            </a:r>
            <a:r>
              <a:rPr lang="he-IL" b="1" dirty="0"/>
              <a:t>) – </a:t>
            </a:r>
            <a:r>
              <a:rPr lang="he-IL" dirty="0" err="1"/>
              <a:t>הרפגו</a:t>
            </a:r>
            <a:r>
              <a:rPr lang="he-IL" dirty="0"/>
              <a:t>, לבונה, </a:t>
            </a:r>
            <a:r>
              <a:rPr lang="he-IL" dirty="0" err="1"/>
              <a:t>זנטוקסילום</a:t>
            </a:r>
            <a:r>
              <a:rPr lang="he-IL" dirty="0"/>
              <a:t>, ערבה, </a:t>
            </a:r>
            <a:r>
              <a:rPr lang="he-IL" dirty="0" err="1"/>
              <a:t>רמניה</a:t>
            </a:r>
            <a:r>
              <a:rPr lang="he-IL" dirty="0"/>
              <a:t>, ליקוריץ</a:t>
            </a:r>
          </a:p>
          <a:p>
            <a:r>
              <a:rPr lang="he-IL" b="1" dirty="0"/>
              <a:t>דלקת מפרקים </a:t>
            </a:r>
            <a:r>
              <a:rPr lang="he-IL" b="1" dirty="0" err="1"/>
              <a:t>שחיקתית</a:t>
            </a:r>
            <a:r>
              <a:rPr lang="he-IL" b="1" dirty="0"/>
              <a:t> (</a:t>
            </a:r>
            <a:r>
              <a:rPr lang="en-US" b="1" dirty="0"/>
              <a:t>O.A</a:t>
            </a:r>
            <a:r>
              <a:rPr lang="he-IL" b="1" dirty="0"/>
              <a:t>) – </a:t>
            </a:r>
            <a:r>
              <a:rPr lang="he-IL" dirty="0" err="1"/>
              <a:t>הרפגו</a:t>
            </a:r>
            <a:r>
              <a:rPr lang="he-IL" dirty="0"/>
              <a:t>, כורכום, לבונה, </a:t>
            </a:r>
            <a:r>
              <a:rPr lang="he-IL" dirty="0" err="1"/>
              <a:t>זנטוקסילום</a:t>
            </a:r>
            <a:r>
              <a:rPr lang="he-IL" dirty="0"/>
              <a:t>, ערבה, חרצית, </a:t>
            </a:r>
            <a:r>
              <a:rPr lang="he-IL" dirty="0" err="1"/>
              <a:t>ויתניה</a:t>
            </a:r>
            <a:r>
              <a:rPr lang="he-IL" dirty="0"/>
              <a:t> </a:t>
            </a:r>
          </a:p>
          <a:p>
            <a:r>
              <a:rPr lang="he-IL" b="1" dirty="0"/>
              <a:t>דלקת מפרקים מטבולית רעלנית (</a:t>
            </a:r>
            <a:r>
              <a:rPr lang="he-IL" b="1" dirty="0" err="1"/>
              <a:t>גאוט</a:t>
            </a:r>
            <a:r>
              <a:rPr lang="he-IL" b="1" dirty="0"/>
              <a:t> וכו') –</a:t>
            </a:r>
            <a:r>
              <a:rPr lang="he-IL" dirty="0"/>
              <a:t> שן ארי, </a:t>
            </a:r>
            <a:r>
              <a:rPr lang="he-IL" dirty="0" err="1"/>
              <a:t>הרפגו</a:t>
            </a:r>
            <a:r>
              <a:rPr lang="he-IL" dirty="0"/>
              <a:t>, </a:t>
            </a:r>
            <a:r>
              <a:rPr lang="he-IL" dirty="0" err="1"/>
              <a:t>ארקטיום</a:t>
            </a:r>
            <a:r>
              <a:rPr lang="he-IL" dirty="0"/>
              <a:t>, זרעי סלרי.</a:t>
            </a:r>
          </a:p>
          <a:p>
            <a:r>
              <a:rPr lang="he-IL" b="1" dirty="0"/>
              <a:t>משככי כאב לשלד – </a:t>
            </a:r>
            <a:r>
              <a:rPr lang="he-IL" dirty="0" err="1"/>
              <a:t>קורידליס</a:t>
            </a:r>
            <a:r>
              <a:rPr lang="he-IL" dirty="0"/>
              <a:t>, </a:t>
            </a:r>
            <a:r>
              <a:rPr lang="he-IL" dirty="0" err="1"/>
              <a:t>פיסידיה</a:t>
            </a:r>
            <a:r>
              <a:rPr lang="he-IL" dirty="0"/>
              <a:t>, </a:t>
            </a:r>
            <a:r>
              <a:rPr lang="he-IL" dirty="0" err="1"/>
              <a:t>קוהוש</a:t>
            </a:r>
            <a:r>
              <a:rPr lang="he-IL" dirty="0"/>
              <a:t> שחור, חרצית, ולריאנה.</a:t>
            </a:r>
          </a:p>
          <a:p>
            <a:r>
              <a:rPr lang="he-IL" b="1" dirty="0"/>
              <a:t>אוסטאופורוזיס – </a:t>
            </a:r>
            <a:r>
              <a:rPr lang="he-IL" dirty="0" err="1"/>
              <a:t>דיאוסקוריאה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, אנג'ליקה סינית, </a:t>
            </a:r>
            <a:r>
              <a:rPr lang="he-IL" dirty="0" err="1"/>
              <a:t>קוהוש</a:t>
            </a:r>
            <a:r>
              <a:rPr lang="he-IL" dirty="0"/>
              <a:t> שחור, סרפד, </a:t>
            </a:r>
            <a:r>
              <a:rPr lang="he-IL" dirty="0" err="1"/>
              <a:t>מאקה</a:t>
            </a:r>
            <a:r>
              <a:rPr lang="he-IL" dirty="0"/>
              <a:t>, ליקוריץ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13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658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משחות חיצוניות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58900"/>
            <a:ext cx="10515600" cy="49974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e-IL" b="1" dirty="0"/>
          </a:p>
          <a:p>
            <a:r>
              <a:rPr lang="he-IL" b="1" dirty="0" err="1"/>
              <a:t>ארניקה</a:t>
            </a:r>
            <a:r>
              <a:rPr lang="he-IL" b="1" dirty="0"/>
              <a:t> – </a:t>
            </a:r>
            <a:r>
              <a:rPr lang="he-IL" dirty="0"/>
              <a:t>כאבי שלד ושריר, נוגד דלקת, חבורות, נקעים, דלקת ורידים</a:t>
            </a:r>
          </a:p>
          <a:p>
            <a:r>
              <a:rPr lang="he-IL" b="1" dirty="0" err="1"/>
              <a:t>קלנדולה</a:t>
            </a:r>
            <a:r>
              <a:rPr lang="he-IL" b="1" dirty="0"/>
              <a:t> – </a:t>
            </a:r>
            <a:r>
              <a:rPr lang="he-IL" dirty="0"/>
              <a:t>גרד, אקזמה, הרגעת פצעים, תפרחת חיתולים</a:t>
            </a:r>
          </a:p>
          <a:p>
            <a:r>
              <a:rPr lang="he-IL" b="1" dirty="0" err="1"/>
              <a:t>קפסיקום</a:t>
            </a:r>
            <a:r>
              <a:rPr lang="he-IL" b="1" dirty="0"/>
              <a:t> – </a:t>
            </a:r>
            <a:r>
              <a:rPr lang="he-IL" dirty="0"/>
              <a:t>שרירים תפוסים, חימום והמרצת דם, מאלחש</a:t>
            </a:r>
          </a:p>
          <a:p>
            <a:r>
              <a:rPr lang="he-IL" b="1" dirty="0" err="1"/>
              <a:t>קומפרי</a:t>
            </a:r>
            <a:r>
              <a:rPr lang="he-IL" b="1" dirty="0"/>
              <a:t> (</a:t>
            </a:r>
            <a:r>
              <a:rPr lang="he-IL" b="1" dirty="0" err="1"/>
              <a:t>סימפיטום</a:t>
            </a:r>
            <a:r>
              <a:rPr lang="he-IL" b="1" dirty="0"/>
              <a:t>) – </a:t>
            </a:r>
            <a:r>
              <a:rPr lang="he-IL" dirty="0"/>
              <a:t>חידוש רקמות, כוויות, צלקות, עור מגורה </a:t>
            </a:r>
          </a:p>
          <a:p>
            <a:r>
              <a:rPr lang="he-IL" b="1" dirty="0" err="1"/>
              <a:t>הממליס</a:t>
            </a:r>
            <a:r>
              <a:rPr lang="he-IL" b="1" dirty="0"/>
              <a:t> + ברוש – </a:t>
            </a:r>
            <a:r>
              <a:rPr lang="he-IL" dirty="0"/>
              <a:t>טחורים, </a:t>
            </a:r>
            <a:r>
              <a:rPr lang="he-IL" dirty="0" err="1"/>
              <a:t>פיסורה</a:t>
            </a:r>
            <a:endParaRPr lang="he-IL" dirty="0"/>
          </a:p>
          <a:p>
            <a:r>
              <a:rPr lang="he-IL" b="1" dirty="0"/>
              <a:t>אלוורה (ג'ל) - </a:t>
            </a:r>
            <a:r>
              <a:rPr lang="he-IL" dirty="0"/>
              <a:t>גרד וגירויים בעור, כוויות, עקיצות, פצעים מוגלתיים, מחלות עור דלקתיות (אקזמה, פסוריאזיס), נזקי קרינה, עור יבש וקשקשי </a:t>
            </a:r>
          </a:p>
          <a:p>
            <a:r>
              <a:rPr lang="he-IL" b="1" dirty="0" err="1"/>
              <a:t>אספודלוס</a:t>
            </a:r>
            <a:r>
              <a:rPr lang="he-IL" b="1" dirty="0"/>
              <a:t> – </a:t>
            </a:r>
            <a:r>
              <a:rPr lang="he-IL" dirty="0"/>
              <a:t>אקזמה, דלקת עור אטופית, סרפדת, פסוריאזיס, סבוריאה</a:t>
            </a:r>
          </a:p>
          <a:p>
            <a:r>
              <a:rPr lang="he-IL" b="1" dirty="0"/>
              <a:t>אכינצאה + </a:t>
            </a:r>
            <a:r>
              <a:rPr lang="he-IL" b="1" dirty="0" err="1"/>
              <a:t>פיטולקה</a:t>
            </a:r>
            <a:r>
              <a:rPr lang="he-IL" b="1" dirty="0"/>
              <a:t> – </a:t>
            </a:r>
            <a:r>
              <a:rPr lang="he-IL" dirty="0"/>
              <a:t>אקנה, פטרת עור, הרפס, </a:t>
            </a:r>
            <a:r>
              <a:rPr lang="he-IL" dirty="0" err="1"/>
              <a:t>אפטות</a:t>
            </a:r>
            <a:r>
              <a:rPr lang="he-IL" dirty="0"/>
              <a:t> ושאר יבלות ויראליות</a:t>
            </a:r>
          </a:p>
          <a:p>
            <a:r>
              <a:rPr lang="he-IL" b="1" dirty="0"/>
              <a:t>פרופוליס + מור – </a:t>
            </a:r>
            <a:r>
              <a:rPr lang="he-IL" dirty="0"/>
              <a:t>פרונקלים, אבצסים, כיבים ופצעים זיהומיים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14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0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רבייה נשית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58900"/>
            <a:ext cx="10515600" cy="4997450"/>
          </a:xfrm>
        </p:spPr>
        <p:txBody>
          <a:bodyPr>
            <a:normAutofit/>
          </a:bodyPr>
          <a:lstStyle/>
          <a:p>
            <a:r>
              <a:rPr lang="he-IL" b="1" dirty="0"/>
              <a:t>מנופאוזה (גיל המעבר) – </a:t>
            </a:r>
            <a:r>
              <a:rPr lang="he-IL" dirty="0" err="1"/>
              <a:t>קוהוש</a:t>
            </a:r>
            <a:r>
              <a:rPr lang="he-IL" dirty="0"/>
              <a:t> שחור, שיח אברהם, בטטת בר, אנג'ליקה סינית, </a:t>
            </a:r>
            <a:r>
              <a:rPr lang="he-IL" dirty="0" err="1"/>
              <a:t>שטווארי</a:t>
            </a:r>
            <a:r>
              <a:rPr lang="he-IL" dirty="0"/>
              <a:t>, </a:t>
            </a:r>
            <a:r>
              <a:rPr lang="he-IL" dirty="0" err="1"/>
              <a:t>לאונורוס</a:t>
            </a:r>
            <a:r>
              <a:rPr lang="he-IL" dirty="0"/>
              <a:t>, </a:t>
            </a:r>
            <a:r>
              <a:rPr lang="he-IL" dirty="0" err="1"/>
              <a:t>אנמרנה</a:t>
            </a:r>
            <a:r>
              <a:rPr lang="he-IL" dirty="0"/>
              <a:t>, </a:t>
            </a:r>
            <a:r>
              <a:rPr lang="he-IL" dirty="0" err="1"/>
              <a:t>רמניה</a:t>
            </a:r>
            <a:endParaRPr lang="he-IL" dirty="0"/>
          </a:p>
          <a:p>
            <a:r>
              <a:rPr lang="en-US" b="1" dirty="0"/>
              <a:t>PMS</a:t>
            </a:r>
            <a:r>
              <a:rPr lang="he-IL" b="1" dirty="0"/>
              <a:t>, </a:t>
            </a:r>
            <a:r>
              <a:rPr lang="he-IL" b="1" dirty="0" err="1"/>
              <a:t>אנדומטריוזיס</a:t>
            </a:r>
            <a:r>
              <a:rPr lang="he-IL" b="1" dirty="0"/>
              <a:t>, שחלות פוליציסטיות, מיומות – </a:t>
            </a:r>
            <a:r>
              <a:rPr lang="he-IL" dirty="0"/>
              <a:t>שיח אברהם, אנג'ליקה סינית, </a:t>
            </a:r>
            <a:r>
              <a:rPr lang="he-IL" dirty="0" err="1"/>
              <a:t>סרנואה</a:t>
            </a:r>
            <a:r>
              <a:rPr lang="he-IL" dirty="0"/>
              <a:t>, </a:t>
            </a:r>
            <a:r>
              <a:rPr lang="he-IL" dirty="0" err="1"/>
              <a:t>פאוניה</a:t>
            </a:r>
            <a:r>
              <a:rPr lang="he-IL" dirty="0"/>
              <a:t>, </a:t>
            </a:r>
            <a:r>
              <a:rPr lang="he-IL" dirty="0" err="1"/>
              <a:t>שטווארי</a:t>
            </a:r>
            <a:r>
              <a:rPr lang="he-IL" dirty="0"/>
              <a:t>, בטטת בר</a:t>
            </a:r>
          </a:p>
          <a:p>
            <a:r>
              <a:rPr lang="he-IL" b="1" dirty="0"/>
              <a:t>הגברת חשק מיני – </a:t>
            </a:r>
            <a:r>
              <a:rPr lang="he-IL" dirty="0" err="1"/>
              <a:t>שטווארי</a:t>
            </a:r>
            <a:r>
              <a:rPr lang="he-IL" dirty="0"/>
              <a:t>, שיח אברהם, </a:t>
            </a:r>
            <a:r>
              <a:rPr lang="he-IL" dirty="0" err="1"/>
              <a:t>ויתניה</a:t>
            </a:r>
            <a:r>
              <a:rPr lang="he-IL" dirty="0"/>
              <a:t>, </a:t>
            </a:r>
            <a:r>
              <a:rPr lang="he-IL" dirty="0" err="1"/>
              <a:t>טורנרה</a:t>
            </a:r>
            <a:r>
              <a:rPr lang="he-IL" dirty="0"/>
              <a:t>, </a:t>
            </a:r>
            <a:r>
              <a:rPr lang="he-IL" dirty="0" err="1"/>
              <a:t>מאקה</a:t>
            </a:r>
            <a:endParaRPr lang="he-IL" dirty="0"/>
          </a:p>
          <a:p>
            <a:r>
              <a:rPr lang="he-IL" b="1" dirty="0" err="1"/>
              <a:t>אמנוריאה</a:t>
            </a:r>
            <a:r>
              <a:rPr lang="he-IL" b="1" dirty="0"/>
              <a:t> – </a:t>
            </a:r>
            <a:r>
              <a:rPr lang="he-IL" dirty="0"/>
              <a:t>שיח אברהם, אנג'ליקה סינית, אנג'ליקה אירופאית, </a:t>
            </a:r>
            <a:r>
              <a:rPr lang="he-IL" dirty="0" err="1"/>
              <a:t>רוטה</a:t>
            </a:r>
            <a:r>
              <a:rPr lang="he-IL" dirty="0"/>
              <a:t>, </a:t>
            </a:r>
            <a:r>
              <a:rPr lang="he-IL" dirty="0" err="1"/>
              <a:t>ארטמיסיה</a:t>
            </a:r>
            <a:r>
              <a:rPr lang="he-IL" dirty="0"/>
              <a:t>, </a:t>
            </a:r>
            <a:r>
              <a:rPr lang="he-IL" dirty="0" err="1"/>
              <a:t>לאונורוס</a:t>
            </a:r>
            <a:r>
              <a:rPr lang="he-IL" dirty="0"/>
              <a:t>  </a:t>
            </a:r>
          </a:p>
          <a:p>
            <a:r>
              <a:rPr lang="he-IL" b="1" dirty="0"/>
              <a:t>ווסת גדושה – </a:t>
            </a:r>
            <a:r>
              <a:rPr lang="he-IL" dirty="0"/>
              <a:t>שיח אברהם, ברוש, ילקוט הרועים, </a:t>
            </a:r>
            <a:r>
              <a:rPr lang="he-IL" dirty="0" err="1"/>
              <a:t>אכילאה</a:t>
            </a:r>
            <a:endParaRPr lang="he-IL" dirty="0"/>
          </a:p>
          <a:p>
            <a:r>
              <a:rPr lang="he-IL" b="1" dirty="0"/>
              <a:t>נשירת שיער – </a:t>
            </a:r>
            <a:r>
              <a:rPr lang="he-IL" dirty="0" err="1"/>
              <a:t>פוליגונום</a:t>
            </a:r>
            <a:r>
              <a:rPr lang="he-IL" dirty="0"/>
              <a:t>, אנג'ליקה סינית, </a:t>
            </a:r>
            <a:r>
              <a:rPr lang="he-IL" dirty="0" err="1"/>
              <a:t>רמניה</a:t>
            </a:r>
            <a:r>
              <a:rPr lang="he-IL" dirty="0"/>
              <a:t>, </a:t>
            </a:r>
            <a:r>
              <a:rPr lang="he-IL" dirty="0" err="1"/>
              <a:t>סרנואה</a:t>
            </a:r>
            <a:r>
              <a:rPr lang="he-IL" dirty="0"/>
              <a:t>, סרפד, רוזמרין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15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737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מערכת רבייה גברית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536700"/>
            <a:ext cx="10515600" cy="4997450"/>
          </a:xfrm>
        </p:spPr>
        <p:txBody>
          <a:bodyPr>
            <a:normAutofit/>
          </a:bodyPr>
          <a:lstStyle/>
          <a:p>
            <a:r>
              <a:rPr lang="he-IL" b="1" dirty="0"/>
              <a:t>הגדלה שפירה של הפרוסטטה – </a:t>
            </a:r>
            <a:r>
              <a:rPr lang="he-IL" dirty="0" err="1"/>
              <a:t>סרנואה</a:t>
            </a:r>
            <a:r>
              <a:rPr lang="he-IL" dirty="0"/>
              <a:t>, שורש סרפד, </a:t>
            </a:r>
            <a:r>
              <a:rPr lang="he-IL" dirty="0" err="1"/>
              <a:t>טריבולוס</a:t>
            </a:r>
            <a:r>
              <a:rPr lang="he-IL" dirty="0"/>
              <a:t>, </a:t>
            </a:r>
            <a:r>
              <a:rPr lang="he-IL" dirty="0" err="1"/>
              <a:t>פלודנדרון</a:t>
            </a:r>
            <a:endParaRPr lang="he-IL" dirty="0"/>
          </a:p>
          <a:p>
            <a:r>
              <a:rPr lang="he-IL" b="1" dirty="0"/>
              <a:t>בעיות זרע (כמות/איכות/תנועתיות) – </a:t>
            </a:r>
            <a:r>
              <a:rPr lang="he-IL" dirty="0" err="1"/>
              <a:t>טריבולוס</a:t>
            </a:r>
            <a:r>
              <a:rPr lang="he-IL" dirty="0"/>
              <a:t>, </a:t>
            </a:r>
            <a:r>
              <a:rPr lang="he-IL" dirty="0" err="1"/>
              <a:t>אפימדיום</a:t>
            </a:r>
            <a:r>
              <a:rPr lang="he-IL" dirty="0"/>
              <a:t>, </a:t>
            </a:r>
            <a:r>
              <a:rPr lang="he-IL" dirty="0" err="1"/>
              <a:t>מאקה</a:t>
            </a:r>
            <a:r>
              <a:rPr lang="he-IL" dirty="0"/>
              <a:t>, </a:t>
            </a:r>
            <a:r>
              <a:rPr lang="he-IL" dirty="0" err="1"/>
              <a:t>ויתניה</a:t>
            </a:r>
            <a:r>
              <a:rPr lang="he-IL" dirty="0"/>
              <a:t>, </a:t>
            </a:r>
            <a:r>
              <a:rPr lang="he-IL" dirty="0" err="1"/>
              <a:t>ג'ינסנג'ים</a:t>
            </a:r>
            <a:endParaRPr lang="he-IL" dirty="0"/>
          </a:p>
          <a:p>
            <a:r>
              <a:rPr lang="he-IL" b="1" dirty="0"/>
              <a:t>הגברת מסת שריר – </a:t>
            </a:r>
            <a:r>
              <a:rPr lang="he-IL" dirty="0" err="1"/>
              <a:t>טריבולוס</a:t>
            </a:r>
            <a:r>
              <a:rPr lang="he-IL" dirty="0"/>
              <a:t>, </a:t>
            </a:r>
            <a:r>
              <a:rPr lang="he-IL" dirty="0" err="1"/>
              <a:t>ויתניה</a:t>
            </a:r>
            <a:r>
              <a:rPr lang="he-IL" dirty="0"/>
              <a:t>, </a:t>
            </a:r>
            <a:r>
              <a:rPr lang="he-IL" dirty="0" err="1"/>
              <a:t>רודיולה</a:t>
            </a:r>
            <a:r>
              <a:rPr lang="he-IL" dirty="0"/>
              <a:t>, ג'ינסנג קוריאני</a:t>
            </a:r>
          </a:p>
          <a:p>
            <a:r>
              <a:rPr lang="he-IL" b="1" dirty="0"/>
              <a:t>הגברת חשק מיני – </a:t>
            </a:r>
            <a:r>
              <a:rPr lang="he-IL" dirty="0"/>
              <a:t>ג'ינסנג קוריאני, </a:t>
            </a:r>
            <a:r>
              <a:rPr lang="he-IL" dirty="0" err="1"/>
              <a:t>ויתניה</a:t>
            </a:r>
            <a:r>
              <a:rPr lang="he-IL" dirty="0"/>
              <a:t>, </a:t>
            </a:r>
            <a:r>
              <a:rPr lang="he-IL" dirty="0" err="1"/>
              <a:t>טורנרה</a:t>
            </a:r>
            <a:r>
              <a:rPr lang="he-IL" dirty="0"/>
              <a:t>, גוארנה, </a:t>
            </a:r>
            <a:r>
              <a:rPr lang="he-IL" dirty="0" err="1"/>
              <a:t>מאקה</a:t>
            </a:r>
            <a:endParaRPr lang="he-IL" dirty="0"/>
          </a:p>
          <a:p>
            <a:r>
              <a:rPr lang="he-IL" b="1" dirty="0"/>
              <a:t>נשירת שיער – </a:t>
            </a:r>
            <a:r>
              <a:rPr lang="he-IL" dirty="0" err="1"/>
              <a:t>סרנואה</a:t>
            </a:r>
            <a:r>
              <a:rPr lang="he-IL" dirty="0"/>
              <a:t>, </a:t>
            </a:r>
            <a:r>
              <a:rPr lang="he-IL" dirty="0" err="1"/>
              <a:t>פוליגונום</a:t>
            </a:r>
            <a:r>
              <a:rPr lang="he-IL" dirty="0"/>
              <a:t>, סרפד, </a:t>
            </a:r>
            <a:r>
              <a:rPr lang="he-IL" dirty="0" err="1"/>
              <a:t>רמניה</a:t>
            </a:r>
            <a:r>
              <a:rPr lang="he-IL" dirty="0"/>
              <a:t>, רוזמרין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E457-CADE-4A2E-930D-DEAA21D1BFB4}" type="slidenum">
              <a:rPr lang="he-IL" smtClean="0"/>
              <a:t>16</a:t>
            </a:fld>
            <a:endParaRPr lang="he-IL"/>
          </a:p>
        </p:txBody>
      </p:sp>
      <p:pic>
        <p:nvPicPr>
          <p:cNvPr id="5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153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28468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13155</TotalTime>
  <Words>1605</Words>
  <Application>Microsoft Office PowerPoint</Application>
  <PresentationFormat>Widescreen</PresentationFormat>
  <Paragraphs>123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ערכת נושא Office</vt:lpstr>
      <vt:lpstr>סיכום צמחי מרפא ע"פ פתולוגיות ומערכות הגוף</vt:lpstr>
      <vt:lpstr>אדפטוגנים</vt:lpstr>
      <vt:lpstr>לב וכלי דם</vt:lpstr>
      <vt:lpstr>מערכת החיסון</vt:lpstr>
      <vt:lpstr>מערכת הנשימה</vt:lpstr>
      <vt:lpstr>מערכת העיכול</vt:lpstr>
      <vt:lpstr>כבד וכיס מרה</vt:lpstr>
      <vt:lpstr>כליות ודרכי השתן</vt:lpstr>
      <vt:lpstr>סכרת</vt:lpstr>
      <vt:lpstr>בלוטת התריס</vt:lpstr>
      <vt:lpstr>אלטרטיביים + מחלות עור כרוניות</vt:lpstr>
      <vt:lpstr>מערכת העצבים</vt:lpstr>
      <vt:lpstr>שלד ושריר</vt:lpstr>
      <vt:lpstr>משחות חיצוניות</vt:lpstr>
      <vt:lpstr>מערכת רבייה נשית</vt:lpstr>
      <vt:lpstr>מערכת רבייה גברית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רשימת המובילים בכל מערכת גוף</dc:title>
  <dc:creator>User</dc:creator>
  <cp:lastModifiedBy>amirlevy9@gmail.com</cp:lastModifiedBy>
  <cp:revision>81</cp:revision>
  <dcterms:created xsi:type="dcterms:W3CDTF">2019-06-23T06:29:57Z</dcterms:created>
  <dcterms:modified xsi:type="dcterms:W3CDTF">2023-03-15T11:02:30Z</dcterms:modified>
</cp:coreProperties>
</file>