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rtl="1" saveSubsetFonts="1">
  <p:sldMasterIdLst>
    <p:sldMasterId id="2147483672" r:id="rId1"/>
  </p:sldMasterIdLst>
  <p:notesMasterIdLst>
    <p:notesMasterId r:id="rId9"/>
  </p:notesMasterIdLst>
  <p:sldIdLst>
    <p:sldId id="256" r:id="rId2"/>
    <p:sldId id="257" r:id="rId3"/>
    <p:sldId id="258" r:id="rId4"/>
    <p:sldId id="259" r:id="rId5"/>
    <p:sldId id="260" r:id="rId6"/>
    <p:sldId id="261" r:id="rId7"/>
    <p:sldId id="262" r:id="rId8"/>
  </p:sldIdLst>
  <p:sldSz cx="9144000" cy="6858000" type="screen4x3"/>
  <p:notesSz cx="6858000" cy="9144000"/>
  <p:defaultTextStyle>
    <a:defPPr>
      <a:defRPr lang="he-IL"/>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4380"/>
    <p:restoredTop sz="94660"/>
  </p:normalViewPr>
  <p:slideViewPr>
    <p:cSldViewPr>
      <p:cViewPr varScale="1">
        <p:scale>
          <a:sx n="72" d="100"/>
          <a:sy n="72" d="100"/>
        </p:scale>
        <p:origin x="1326" y="60"/>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מציין מיקום של כותרת עליונה 1"/>
          <p:cNvSpPr>
            <a:spLocks noGrp="1"/>
          </p:cNvSpPr>
          <p:nvPr>
            <p:ph type="hdr" sz="quarter"/>
          </p:nvPr>
        </p:nvSpPr>
        <p:spPr>
          <a:xfrm>
            <a:off x="3886200" y="0"/>
            <a:ext cx="2971800" cy="457200"/>
          </a:xfrm>
          <a:prstGeom prst="rect">
            <a:avLst/>
          </a:prstGeom>
        </p:spPr>
        <p:txBody>
          <a:bodyPr vert="horz" lIns="91440" tIns="45720" rIns="91440" bIns="45720" rtlCol="1"/>
          <a:lstStyle>
            <a:lvl1pPr algn="r">
              <a:defRPr sz="1200"/>
            </a:lvl1pPr>
          </a:lstStyle>
          <a:p>
            <a:endParaRPr lang="he-IL"/>
          </a:p>
        </p:txBody>
      </p:sp>
      <p:sp>
        <p:nvSpPr>
          <p:cNvPr id="3" name="מציין מיקום של תאריך 2"/>
          <p:cNvSpPr>
            <a:spLocks noGrp="1"/>
          </p:cNvSpPr>
          <p:nvPr>
            <p:ph type="dt" idx="1"/>
          </p:nvPr>
        </p:nvSpPr>
        <p:spPr>
          <a:xfrm>
            <a:off x="1588" y="0"/>
            <a:ext cx="2971800" cy="457200"/>
          </a:xfrm>
          <a:prstGeom prst="rect">
            <a:avLst/>
          </a:prstGeom>
        </p:spPr>
        <p:txBody>
          <a:bodyPr vert="horz" lIns="91440" tIns="45720" rIns="91440" bIns="45720" rtlCol="1"/>
          <a:lstStyle>
            <a:lvl1pPr algn="l">
              <a:defRPr sz="1200"/>
            </a:lvl1pPr>
          </a:lstStyle>
          <a:p>
            <a:fld id="{A489FC89-3B46-4C65-B42E-E612EC519CB4}" type="datetimeFigureOut">
              <a:rPr lang="he-IL" smtClean="0"/>
              <a:pPr/>
              <a:t>כ"ו/חשון/תשע"ט</a:t>
            </a:fld>
            <a:endParaRPr lang="he-IL"/>
          </a:p>
        </p:txBody>
      </p:sp>
      <p:sp>
        <p:nvSpPr>
          <p:cNvPr id="4" name="מציין מיקום של תמונת שקופית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1" anchor="ctr"/>
          <a:lstStyle/>
          <a:p>
            <a:endParaRPr lang="he-IL"/>
          </a:p>
        </p:txBody>
      </p:sp>
      <p:sp>
        <p:nvSpPr>
          <p:cNvPr id="5" name="מציין מיקום של הערות 4"/>
          <p:cNvSpPr>
            <a:spLocks noGrp="1"/>
          </p:cNvSpPr>
          <p:nvPr>
            <p:ph type="body" sz="quarter" idx="3"/>
          </p:nvPr>
        </p:nvSpPr>
        <p:spPr>
          <a:xfrm>
            <a:off x="685800" y="4343400"/>
            <a:ext cx="5486400" cy="4114800"/>
          </a:xfrm>
          <a:prstGeom prst="rect">
            <a:avLst/>
          </a:prstGeom>
        </p:spPr>
        <p:txBody>
          <a:bodyPr vert="horz" lIns="91440" tIns="45720" rIns="91440" bIns="45720" rtlCol="1">
            <a:normAutofit/>
          </a:bodyPr>
          <a:lstStyle/>
          <a:p>
            <a:pPr lvl="0"/>
            <a:r>
              <a:rPr lang="he-IL" smtClean="0"/>
              <a:t>לחץ כדי לערוך סגנונות טקסט של תבנית בסיס</a:t>
            </a:r>
          </a:p>
          <a:p>
            <a:pPr lvl="1"/>
            <a:r>
              <a:rPr lang="he-IL" smtClean="0"/>
              <a:t>רמה שנייה</a:t>
            </a:r>
          </a:p>
          <a:p>
            <a:pPr lvl="2"/>
            <a:r>
              <a:rPr lang="he-IL" smtClean="0"/>
              <a:t>רמה שלישית</a:t>
            </a:r>
          </a:p>
          <a:p>
            <a:pPr lvl="3"/>
            <a:r>
              <a:rPr lang="he-IL" smtClean="0"/>
              <a:t>רמה רביעית</a:t>
            </a:r>
          </a:p>
          <a:p>
            <a:pPr lvl="4"/>
            <a:r>
              <a:rPr lang="he-IL" smtClean="0"/>
              <a:t>רמה חמישית</a:t>
            </a:r>
            <a:endParaRPr lang="he-IL"/>
          </a:p>
        </p:txBody>
      </p:sp>
      <p:sp>
        <p:nvSpPr>
          <p:cNvPr id="6" name="מציין מיקום של כותרת תחתונה 5"/>
          <p:cNvSpPr>
            <a:spLocks noGrp="1"/>
          </p:cNvSpPr>
          <p:nvPr>
            <p:ph type="ftr" sz="quarter" idx="4"/>
          </p:nvPr>
        </p:nvSpPr>
        <p:spPr>
          <a:xfrm>
            <a:off x="3886200" y="8685213"/>
            <a:ext cx="2971800" cy="457200"/>
          </a:xfrm>
          <a:prstGeom prst="rect">
            <a:avLst/>
          </a:prstGeom>
        </p:spPr>
        <p:txBody>
          <a:bodyPr vert="horz" lIns="91440" tIns="45720" rIns="91440" bIns="45720" rtlCol="1" anchor="b"/>
          <a:lstStyle>
            <a:lvl1pPr algn="r">
              <a:defRPr sz="1200"/>
            </a:lvl1pPr>
          </a:lstStyle>
          <a:p>
            <a:endParaRPr lang="he-IL"/>
          </a:p>
        </p:txBody>
      </p:sp>
      <p:sp>
        <p:nvSpPr>
          <p:cNvPr id="7" name="מציין מיקום של מספר שקופית 6"/>
          <p:cNvSpPr>
            <a:spLocks noGrp="1"/>
          </p:cNvSpPr>
          <p:nvPr>
            <p:ph type="sldNum" sz="quarter" idx="5"/>
          </p:nvPr>
        </p:nvSpPr>
        <p:spPr>
          <a:xfrm>
            <a:off x="1588" y="8685213"/>
            <a:ext cx="2971800" cy="457200"/>
          </a:xfrm>
          <a:prstGeom prst="rect">
            <a:avLst/>
          </a:prstGeom>
        </p:spPr>
        <p:txBody>
          <a:bodyPr vert="horz" lIns="91440" tIns="45720" rIns="91440" bIns="45720" rtlCol="1" anchor="b"/>
          <a:lstStyle>
            <a:lvl1pPr algn="l">
              <a:defRPr sz="1200"/>
            </a:lvl1pPr>
          </a:lstStyle>
          <a:p>
            <a:fld id="{D44FE69A-FCC0-4FA1-8B19-FD423C721250}" type="slidenum">
              <a:rPr lang="he-IL" smtClean="0"/>
              <a:pPr/>
              <a:t>‹#›</a:t>
            </a:fld>
            <a:endParaRPr lang="he-IL"/>
          </a:p>
        </p:txBody>
      </p:sp>
    </p:spTree>
    <p:extLst>
      <p:ext uri="{BB962C8B-B14F-4D97-AF65-F5344CB8AC3E}">
        <p14:creationId xmlns:p14="http://schemas.microsoft.com/office/powerpoint/2010/main" val="3735624463"/>
      </p:ext>
    </p:extLst>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שקופית כותרת">
    <p:spTree>
      <p:nvGrpSpPr>
        <p:cNvPr id="1" name=""/>
        <p:cNvGrpSpPr/>
        <p:nvPr/>
      </p:nvGrpSpPr>
      <p:grpSpPr>
        <a:xfrm>
          <a:off x="0" y="0"/>
          <a:ext cx="0" cy="0"/>
          <a:chOff x="0" y="0"/>
          <a:chExt cx="0" cy="0"/>
        </a:xfrm>
      </p:grpSpPr>
      <p:sp>
        <p:nvSpPr>
          <p:cNvPr id="2" name="כותרת 1"/>
          <p:cNvSpPr>
            <a:spLocks noGrp="1"/>
          </p:cNvSpPr>
          <p:nvPr>
            <p:ph type="ctrTitle"/>
          </p:nvPr>
        </p:nvSpPr>
        <p:spPr>
          <a:xfrm>
            <a:off x="1143000" y="1122363"/>
            <a:ext cx="6858000" cy="2387600"/>
          </a:xfrm>
        </p:spPr>
        <p:txBody>
          <a:bodyPr anchor="b"/>
          <a:lstStyle>
            <a:lvl1pPr algn="ctr">
              <a:defRPr sz="4500"/>
            </a:lvl1pPr>
          </a:lstStyle>
          <a:p>
            <a:r>
              <a:rPr lang="he-IL" smtClean="0"/>
              <a:t>לחץ כדי לערוך סגנון כותרת של תבנית בסיס</a:t>
            </a:r>
            <a:endParaRPr lang="he-IL"/>
          </a:p>
        </p:txBody>
      </p:sp>
      <p:sp>
        <p:nvSpPr>
          <p:cNvPr id="3" name="כותרת משנה 2"/>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he-IL" smtClean="0"/>
              <a:t>לחץ כדי לערוך סגנון כותרת משנה של תבנית בסיס</a:t>
            </a:r>
            <a:endParaRPr lang="he-IL"/>
          </a:p>
        </p:txBody>
      </p:sp>
      <p:sp>
        <p:nvSpPr>
          <p:cNvPr id="4" name="מציין מיקום של תאריך 3"/>
          <p:cNvSpPr>
            <a:spLocks noGrp="1"/>
          </p:cNvSpPr>
          <p:nvPr>
            <p:ph type="dt" sz="half" idx="10"/>
          </p:nvPr>
        </p:nvSpPr>
        <p:spPr/>
        <p:txBody>
          <a:bodyPr/>
          <a:lstStyle/>
          <a:p>
            <a:fld id="{9333D8B8-6536-49CB-B5EF-054F6D5EFE57}" type="datetime8">
              <a:rPr lang="he-IL" smtClean="0"/>
              <a:pPr/>
              <a:t>04 נובמבר 18</a:t>
            </a:fld>
            <a:endParaRPr lang="he-IL"/>
          </a:p>
        </p:txBody>
      </p:sp>
      <p:sp>
        <p:nvSpPr>
          <p:cNvPr id="5" name="מציין מיקום של כותרת תחתונה 4"/>
          <p:cNvSpPr>
            <a:spLocks noGrp="1"/>
          </p:cNvSpPr>
          <p:nvPr>
            <p:ph type="ftr" sz="quarter" idx="11"/>
          </p:nvPr>
        </p:nvSpPr>
        <p:spPr/>
        <p:txBody>
          <a:bodyPr/>
          <a:lstStyle/>
          <a:p>
            <a:endParaRPr lang="he-IL"/>
          </a:p>
        </p:txBody>
      </p:sp>
      <p:sp>
        <p:nvSpPr>
          <p:cNvPr id="6" name="מציין מיקום של מספר שקופית 5"/>
          <p:cNvSpPr>
            <a:spLocks noGrp="1"/>
          </p:cNvSpPr>
          <p:nvPr>
            <p:ph type="sldNum" sz="quarter" idx="12"/>
          </p:nvPr>
        </p:nvSpPr>
        <p:spPr/>
        <p:txBody>
          <a:bodyPr/>
          <a:lstStyle/>
          <a:p>
            <a:fld id="{EA6FA213-95D7-4712-B724-727F252A66C4}" type="slidenum">
              <a:rPr lang="he-IL" smtClean="0"/>
              <a:pPr/>
              <a:t>‹#›</a:t>
            </a:fld>
            <a:endParaRPr lang="he-IL"/>
          </a:p>
        </p:txBody>
      </p:sp>
    </p:spTree>
    <p:extLst>
      <p:ext uri="{BB962C8B-B14F-4D97-AF65-F5344CB8AC3E}">
        <p14:creationId xmlns:p14="http://schemas.microsoft.com/office/powerpoint/2010/main" val="313004931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כותרת ותוכן">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lang="he-IL" smtClean="0"/>
              <a:t>לחץ כדי לערוך סגנון כותרת של תבנית בסיס</a:t>
            </a:r>
            <a:endParaRPr lang="he-IL"/>
          </a:p>
        </p:txBody>
      </p:sp>
      <p:sp>
        <p:nvSpPr>
          <p:cNvPr id="3" name="מציין מיקום תוכן 2"/>
          <p:cNvSpPr>
            <a:spLocks noGrp="1"/>
          </p:cNvSpPr>
          <p:nvPr>
            <p:ph idx="1"/>
          </p:nvPr>
        </p:nvSpPr>
        <p:spPr/>
        <p:txBody>
          <a:bodyPr/>
          <a:lstStyle/>
          <a:p>
            <a:pPr lvl="0"/>
            <a:r>
              <a:rPr lang="he-IL" smtClean="0"/>
              <a:t>לחץ כדי לערוך סגנונות טקסט של תבנית בסיס</a:t>
            </a:r>
          </a:p>
          <a:p>
            <a:pPr lvl="1"/>
            <a:r>
              <a:rPr lang="he-IL" smtClean="0"/>
              <a:t>רמה שנייה</a:t>
            </a:r>
          </a:p>
          <a:p>
            <a:pPr lvl="2"/>
            <a:r>
              <a:rPr lang="he-IL" smtClean="0"/>
              <a:t>רמה שלישית</a:t>
            </a:r>
          </a:p>
          <a:p>
            <a:pPr lvl="3"/>
            <a:r>
              <a:rPr lang="he-IL" smtClean="0"/>
              <a:t>רמה רביעית</a:t>
            </a:r>
          </a:p>
          <a:p>
            <a:pPr lvl="4"/>
            <a:r>
              <a:rPr lang="he-IL" smtClean="0"/>
              <a:t>רמה חמישית</a:t>
            </a:r>
            <a:endParaRPr lang="he-IL"/>
          </a:p>
        </p:txBody>
      </p:sp>
      <p:sp>
        <p:nvSpPr>
          <p:cNvPr id="4" name="מציין מיקום של תאריך 3"/>
          <p:cNvSpPr>
            <a:spLocks noGrp="1"/>
          </p:cNvSpPr>
          <p:nvPr>
            <p:ph type="dt" sz="half" idx="10"/>
          </p:nvPr>
        </p:nvSpPr>
        <p:spPr/>
        <p:txBody>
          <a:bodyPr/>
          <a:lstStyle/>
          <a:p>
            <a:fld id="{B09AFB87-0F68-4993-AF2B-F10C56565D8D}" type="datetime8">
              <a:rPr lang="he-IL" smtClean="0"/>
              <a:pPr/>
              <a:t>04 נובמבר 18</a:t>
            </a:fld>
            <a:endParaRPr lang="he-IL"/>
          </a:p>
        </p:txBody>
      </p:sp>
      <p:sp>
        <p:nvSpPr>
          <p:cNvPr id="5" name="מציין מיקום של כותרת תחתונה 4"/>
          <p:cNvSpPr>
            <a:spLocks noGrp="1"/>
          </p:cNvSpPr>
          <p:nvPr>
            <p:ph type="ftr" sz="quarter" idx="11"/>
          </p:nvPr>
        </p:nvSpPr>
        <p:spPr/>
        <p:txBody>
          <a:bodyPr/>
          <a:lstStyle/>
          <a:p>
            <a:endParaRPr lang="he-IL"/>
          </a:p>
        </p:txBody>
      </p:sp>
      <p:sp>
        <p:nvSpPr>
          <p:cNvPr id="6" name="מציין מיקום של מספר שקופית 5"/>
          <p:cNvSpPr>
            <a:spLocks noGrp="1"/>
          </p:cNvSpPr>
          <p:nvPr>
            <p:ph type="sldNum" sz="quarter" idx="12"/>
          </p:nvPr>
        </p:nvSpPr>
        <p:spPr/>
        <p:txBody>
          <a:bodyPr/>
          <a:lstStyle/>
          <a:p>
            <a:fld id="{EA6FA213-95D7-4712-B724-727F252A66C4}" type="slidenum">
              <a:rPr lang="he-IL" smtClean="0"/>
              <a:pPr/>
              <a:t>‹#›</a:t>
            </a:fld>
            <a:endParaRPr lang="he-IL"/>
          </a:p>
        </p:txBody>
      </p:sp>
    </p:spTree>
    <p:extLst>
      <p:ext uri="{BB962C8B-B14F-4D97-AF65-F5344CB8AC3E}">
        <p14:creationId xmlns:p14="http://schemas.microsoft.com/office/powerpoint/2010/main" val="200646797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כותרת מקטע עליונה">
    <p:spTree>
      <p:nvGrpSpPr>
        <p:cNvPr id="1" name=""/>
        <p:cNvGrpSpPr/>
        <p:nvPr/>
      </p:nvGrpSpPr>
      <p:grpSpPr>
        <a:xfrm>
          <a:off x="0" y="0"/>
          <a:ext cx="0" cy="0"/>
          <a:chOff x="0" y="0"/>
          <a:chExt cx="0" cy="0"/>
        </a:xfrm>
      </p:grpSpPr>
      <p:sp>
        <p:nvSpPr>
          <p:cNvPr id="2" name="כותרת 1"/>
          <p:cNvSpPr>
            <a:spLocks noGrp="1"/>
          </p:cNvSpPr>
          <p:nvPr>
            <p:ph type="title"/>
          </p:nvPr>
        </p:nvSpPr>
        <p:spPr>
          <a:xfrm>
            <a:off x="623888" y="1709739"/>
            <a:ext cx="7886700" cy="2852737"/>
          </a:xfrm>
        </p:spPr>
        <p:txBody>
          <a:bodyPr anchor="b"/>
          <a:lstStyle>
            <a:lvl1pPr>
              <a:defRPr sz="4500"/>
            </a:lvl1pPr>
          </a:lstStyle>
          <a:p>
            <a:r>
              <a:rPr lang="he-IL" smtClean="0"/>
              <a:t>לחץ כדי לערוך סגנון כותרת של תבנית בסיס</a:t>
            </a:r>
            <a:endParaRPr lang="he-IL"/>
          </a:p>
        </p:txBody>
      </p:sp>
      <p:sp>
        <p:nvSpPr>
          <p:cNvPr id="3" name="מציין מיקום טקסט 2"/>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he-IL" smtClean="0"/>
              <a:t>לחץ כדי לערוך סגנונות טקסט של תבנית בסיס</a:t>
            </a:r>
          </a:p>
        </p:txBody>
      </p:sp>
      <p:sp>
        <p:nvSpPr>
          <p:cNvPr id="4" name="מציין מיקום של תאריך 3"/>
          <p:cNvSpPr>
            <a:spLocks noGrp="1"/>
          </p:cNvSpPr>
          <p:nvPr>
            <p:ph type="dt" sz="half" idx="10"/>
          </p:nvPr>
        </p:nvSpPr>
        <p:spPr/>
        <p:txBody>
          <a:bodyPr/>
          <a:lstStyle/>
          <a:p>
            <a:fld id="{CDE3A435-4AC1-40F4-9A3E-A795A180DFB4}" type="datetime8">
              <a:rPr lang="he-IL" smtClean="0"/>
              <a:pPr/>
              <a:t>04 נובמבר 18</a:t>
            </a:fld>
            <a:endParaRPr lang="he-IL"/>
          </a:p>
        </p:txBody>
      </p:sp>
      <p:sp>
        <p:nvSpPr>
          <p:cNvPr id="5" name="מציין מיקום של כותרת תחתונה 4"/>
          <p:cNvSpPr>
            <a:spLocks noGrp="1"/>
          </p:cNvSpPr>
          <p:nvPr>
            <p:ph type="ftr" sz="quarter" idx="11"/>
          </p:nvPr>
        </p:nvSpPr>
        <p:spPr/>
        <p:txBody>
          <a:bodyPr/>
          <a:lstStyle/>
          <a:p>
            <a:endParaRPr lang="he-IL"/>
          </a:p>
        </p:txBody>
      </p:sp>
      <p:sp>
        <p:nvSpPr>
          <p:cNvPr id="6" name="מציין מיקום של מספר שקופית 5"/>
          <p:cNvSpPr>
            <a:spLocks noGrp="1"/>
          </p:cNvSpPr>
          <p:nvPr>
            <p:ph type="sldNum" sz="quarter" idx="12"/>
          </p:nvPr>
        </p:nvSpPr>
        <p:spPr/>
        <p:txBody>
          <a:bodyPr/>
          <a:lstStyle/>
          <a:p>
            <a:fld id="{EA6FA213-95D7-4712-B724-727F252A66C4}" type="slidenum">
              <a:rPr lang="he-IL" smtClean="0"/>
              <a:pPr/>
              <a:t>‹#›</a:t>
            </a:fld>
            <a:endParaRPr lang="he-IL"/>
          </a:p>
        </p:txBody>
      </p:sp>
    </p:spTree>
    <p:extLst>
      <p:ext uri="{BB962C8B-B14F-4D97-AF65-F5344CB8AC3E}">
        <p14:creationId xmlns:p14="http://schemas.microsoft.com/office/powerpoint/2010/main" val="168935776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שני תכנים">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lang="he-IL" smtClean="0"/>
              <a:t>לחץ כדי לערוך סגנון כותרת של תבנית בסיס</a:t>
            </a:r>
            <a:endParaRPr lang="he-IL"/>
          </a:p>
        </p:txBody>
      </p:sp>
      <p:sp>
        <p:nvSpPr>
          <p:cNvPr id="3" name="מציין מיקום תוכן 2"/>
          <p:cNvSpPr>
            <a:spLocks noGrp="1"/>
          </p:cNvSpPr>
          <p:nvPr>
            <p:ph sz="half" idx="1"/>
          </p:nvPr>
        </p:nvSpPr>
        <p:spPr>
          <a:xfrm>
            <a:off x="628650" y="1825625"/>
            <a:ext cx="3886200" cy="4351338"/>
          </a:xfrm>
        </p:spPr>
        <p:txBody>
          <a:bodyPr/>
          <a:lstStyle/>
          <a:p>
            <a:pPr lvl="0"/>
            <a:r>
              <a:rPr lang="he-IL" smtClean="0"/>
              <a:t>לחץ כדי לערוך סגנונות טקסט של תבנית בסיס</a:t>
            </a:r>
          </a:p>
          <a:p>
            <a:pPr lvl="1"/>
            <a:r>
              <a:rPr lang="he-IL" smtClean="0"/>
              <a:t>רמה שנייה</a:t>
            </a:r>
          </a:p>
          <a:p>
            <a:pPr lvl="2"/>
            <a:r>
              <a:rPr lang="he-IL" smtClean="0"/>
              <a:t>רמה שלישית</a:t>
            </a:r>
          </a:p>
          <a:p>
            <a:pPr lvl="3"/>
            <a:r>
              <a:rPr lang="he-IL" smtClean="0"/>
              <a:t>רמה רביעית</a:t>
            </a:r>
          </a:p>
          <a:p>
            <a:pPr lvl="4"/>
            <a:r>
              <a:rPr lang="he-IL" smtClean="0"/>
              <a:t>רמה חמישית</a:t>
            </a:r>
            <a:endParaRPr lang="he-IL"/>
          </a:p>
        </p:txBody>
      </p:sp>
      <p:sp>
        <p:nvSpPr>
          <p:cNvPr id="4" name="מציין מיקום תוכן 3"/>
          <p:cNvSpPr>
            <a:spLocks noGrp="1"/>
          </p:cNvSpPr>
          <p:nvPr>
            <p:ph sz="half" idx="2"/>
          </p:nvPr>
        </p:nvSpPr>
        <p:spPr>
          <a:xfrm>
            <a:off x="4629150" y="1825625"/>
            <a:ext cx="3886200" cy="4351338"/>
          </a:xfrm>
        </p:spPr>
        <p:txBody>
          <a:bodyPr/>
          <a:lstStyle/>
          <a:p>
            <a:pPr lvl="0"/>
            <a:r>
              <a:rPr lang="he-IL" smtClean="0"/>
              <a:t>לחץ כדי לערוך סגנונות טקסט של תבנית בסיס</a:t>
            </a:r>
          </a:p>
          <a:p>
            <a:pPr lvl="1"/>
            <a:r>
              <a:rPr lang="he-IL" smtClean="0"/>
              <a:t>רמה שנייה</a:t>
            </a:r>
          </a:p>
          <a:p>
            <a:pPr lvl="2"/>
            <a:r>
              <a:rPr lang="he-IL" smtClean="0"/>
              <a:t>רמה שלישית</a:t>
            </a:r>
          </a:p>
          <a:p>
            <a:pPr lvl="3"/>
            <a:r>
              <a:rPr lang="he-IL" smtClean="0"/>
              <a:t>רמה רביעית</a:t>
            </a:r>
          </a:p>
          <a:p>
            <a:pPr lvl="4"/>
            <a:r>
              <a:rPr lang="he-IL" smtClean="0"/>
              <a:t>רמה חמישית</a:t>
            </a:r>
            <a:endParaRPr lang="he-IL"/>
          </a:p>
        </p:txBody>
      </p:sp>
      <p:sp>
        <p:nvSpPr>
          <p:cNvPr id="5" name="מציין מיקום של תאריך 4"/>
          <p:cNvSpPr>
            <a:spLocks noGrp="1"/>
          </p:cNvSpPr>
          <p:nvPr>
            <p:ph type="dt" sz="half" idx="10"/>
          </p:nvPr>
        </p:nvSpPr>
        <p:spPr/>
        <p:txBody>
          <a:bodyPr/>
          <a:lstStyle/>
          <a:p>
            <a:fld id="{42286777-E356-4999-B162-5B2CAFF1DC4D}" type="datetime8">
              <a:rPr lang="he-IL" smtClean="0"/>
              <a:pPr/>
              <a:t>04 נובמבר 18</a:t>
            </a:fld>
            <a:endParaRPr lang="he-IL"/>
          </a:p>
        </p:txBody>
      </p:sp>
      <p:sp>
        <p:nvSpPr>
          <p:cNvPr id="6" name="מציין מיקום של כותרת תחתונה 5"/>
          <p:cNvSpPr>
            <a:spLocks noGrp="1"/>
          </p:cNvSpPr>
          <p:nvPr>
            <p:ph type="ftr" sz="quarter" idx="11"/>
          </p:nvPr>
        </p:nvSpPr>
        <p:spPr/>
        <p:txBody>
          <a:bodyPr/>
          <a:lstStyle/>
          <a:p>
            <a:endParaRPr lang="he-IL"/>
          </a:p>
        </p:txBody>
      </p:sp>
      <p:sp>
        <p:nvSpPr>
          <p:cNvPr id="7" name="מציין מיקום של מספר שקופית 6"/>
          <p:cNvSpPr>
            <a:spLocks noGrp="1"/>
          </p:cNvSpPr>
          <p:nvPr>
            <p:ph type="sldNum" sz="quarter" idx="12"/>
          </p:nvPr>
        </p:nvSpPr>
        <p:spPr/>
        <p:txBody>
          <a:bodyPr/>
          <a:lstStyle/>
          <a:p>
            <a:fld id="{EA6FA213-95D7-4712-B724-727F252A66C4}" type="slidenum">
              <a:rPr lang="he-IL" smtClean="0"/>
              <a:pPr/>
              <a:t>‹#›</a:t>
            </a:fld>
            <a:endParaRPr lang="he-IL"/>
          </a:p>
        </p:txBody>
      </p:sp>
    </p:spTree>
    <p:extLst>
      <p:ext uri="{BB962C8B-B14F-4D97-AF65-F5344CB8AC3E}">
        <p14:creationId xmlns:p14="http://schemas.microsoft.com/office/powerpoint/2010/main" val="111479013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השוואה">
    <p:spTree>
      <p:nvGrpSpPr>
        <p:cNvPr id="1" name=""/>
        <p:cNvGrpSpPr/>
        <p:nvPr/>
      </p:nvGrpSpPr>
      <p:grpSpPr>
        <a:xfrm>
          <a:off x="0" y="0"/>
          <a:ext cx="0" cy="0"/>
          <a:chOff x="0" y="0"/>
          <a:chExt cx="0" cy="0"/>
        </a:xfrm>
      </p:grpSpPr>
      <p:sp>
        <p:nvSpPr>
          <p:cNvPr id="2" name="כותרת 1"/>
          <p:cNvSpPr>
            <a:spLocks noGrp="1"/>
          </p:cNvSpPr>
          <p:nvPr>
            <p:ph type="title"/>
          </p:nvPr>
        </p:nvSpPr>
        <p:spPr>
          <a:xfrm>
            <a:off x="629841" y="365126"/>
            <a:ext cx="7886700" cy="1325563"/>
          </a:xfrm>
        </p:spPr>
        <p:txBody>
          <a:bodyPr/>
          <a:lstStyle/>
          <a:p>
            <a:r>
              <a:rPr lang="he-IL" smtClean="0"/>
              <a:t>לחץ כדי לערוך סגנון כותרת של תבנית בסיס</a:t>
            </a:r>
            <a:endParaRPr lang="he-IL"/>
          </a:p>
        </p:txBody>
      </p:sp>
      <p:sp>
        <p:nvSpPr>
          <p:cNvPr id="3" name="מציין מיקום טקסט 2"/>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he-IL" smtClean="0"/>
              <a:t>לחץ כדי לערוך סגנונות טקסט של תבנית בסיס</a:t>
            </a:r>
          </a:p>
        </p:txBody>
      </p:sp>
      <p:sp>
        <p:nvSpPr>
          <p:cNvPr id="4" name="מציין מיקום תוכן 3"/>
          <p:cNvSpPr>
            <a:spLocks noGrp="1"/>
          </p:cNvSpPr>
          <p:nvPr>
            <p:ph sz="half" idx="2"/>
          </p:nvPr>
        </p:nvSpPr>
        <p:spPr>
          <a:xfrm>
            <a:off x="629842" y="2505075"/>
            <a:ext cx="3868340" cy="3684588"/>
          </a:xfrm>
        </p:spPr>
        <p:txBody>
          <a:bodyPr/>
          <a:lstStyle/>
          <a:p>
            <a:pPr lvl="0"/>
            <a:r>
              <a:rPr lang="he-IL" smtClean="0"/>
              <a:t>לחץ כדי לערוך סגנונות טקסט של תבנית בסיס</a:t>
            </a:r>
          </a:p>
          <a:p>
            <a:pPr lvl="1"/>
            <a:r>
              <a:rPr lang="he-IL" smtClean="0"/>
              <a:t>רמה שנייה</a:t>
            </a:r>
          </a:p>
          <a:p>
            <a:pPr lvl="2"/>
            <a:r>
              <a:rPr lang="he-IL" smtClean="0"/>
              <a:t>רמה שלישית</a:t>
            </a:r>
          </a:p>
          <a:p>
            <a:pPr lvl="3"/>
            <a:r>
              <a:rPr lang="he-IL" smtClean="0"/>
              <a:t>רמה רביעית</a:t>
            </a:r>
          </a:p>
          <a:p>
            <a:pPr lvl="4"/>
            <a:r>
              <a:rPr lang="he-IL" smtClean="0"/>
              <a:t>רמה חמישית</a:t>
            </a:r>
            <a:endParaRPr lang="he-IL"/>
          </a:p>
        </p:txBody>
      </p:sp>
      <p:sp>
        <p:nvSpPr>
          <p:cNvPr id="5" name="מציין מיקום טקסט 4"/>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he-IL" smtClean="0"/>
              <a:t>לחץ כדי לערוך סגנונות טקסט של תבנית בסיס</a:t>
            </a:r>
          </a:p>
        </p:txBody>
      </p:sp>
      <p:sp>
        <p:nvSpPr>
          <p:cNvPr id="6" name="מציין מיקום תוכן 5"/>
          <p:cNvSpPr>
            <a:spLocks noGrp="1"/>
          </p:cNvSpPr>
          <p:nvPr>
            <p:ph sz="quarter" idx="4"/>
          </p:nvPr>
        </p:nvSpPr>
        <p:spPr>
          <a:xfrm>
            <a:off x="4629150" y="2505075"/>
            <a:ext cx="3887391" cy="3684588"/>
          </a:xfrm>
        </p:spPr>
        <p:txBody>
          <a:bodyPr/>
          <a:lstStyle/>
          <a:p>
            <a:pPr lvl="0"/>
            <a:r>
              <a:rPr lang="he-IL" smtClean="0"/>
              <a:t>לחץ כדי לערוך סגנונות טקסט של תבנית בסיס</a:t>
            </a:r>
          </a:p>
          <a:p>
            <a:pPr lvl="1"/>
            <a:r>
              <a:rPr lang="he-IL" smtClean="0"/>
              <a:t>רמה שנייה</a:t>
            </a:r>
          </a:p>
          <a:p>
            <a:pPr lvl="2"/>
            <a:r>
              <a:rPr lang="he-IL" smtClean="0"/>
              <a:t>רמה שלישית</a:t>
            </a:r>
          </a:p>
          <a:p>
            <a:pPr lvl="3"/>
            <a:r>
              <a:rPr lang="he-IL" smtClean="0"/>
              <a:t>רמה רביעית</a:t>
            </a:r>
          </a:p>
          <a:p>
            <a:pPr lvl="4"/>
            <a:r>
              <a:rPr lang="he-IL" smtClean="0"/>
              <a:t>רמה חמישית</a:t>
            </a:r>
            <a:endParaRPr lang="he-IL"/>
          </a:p>
        </p:txBody>
      </p:sp>
      <p:sp>
        <p:nvSpPr>
          <p:cNvPr id="7" name="מציין מיקום של תאריך 6"/>
          <p:cNvSpPr>
            <a:spLocks noGrp="1"/>
          </p:cNvSpPr>
          <p:nvPr>
            <p:ph type="dt" sz="half" idx="10"/>
          </p:nvPr>
        </p:nvSpPr>
        <p:spPr/>
        <p:txBody>
          <a:bodyPr/>
          <a:lstStyle/>
          <a:p>
            <a:fld id="{14EA7581-5009-42D6-948B-AE31AC0A7810}" type="datetime8">
              <a:rPr lang="he-IL" smtClean="0"/>
              <a:pPr/>
              <a:t>04 נובמבר 18</a:t>
            </a:fld>
            <a:endParaRPr lang="he-IL"/>
          </a:p>
        </p:txBody>
      </p:sp>
      <p:sp>
        <p:nvSpPr>
          <p:cNvPr id="8" name="מציין מיקום של כותרת תחתונה 7"/>
          <p:cNvSpPr>
            <a:spLocks noGrp="1"/>
          </p:cNvSpPr>
          <p:nvPr>
            <p:ph type="ftr" sz="quarter" idx="11"/>
          </p:nvPr>
        </p:nvSpPr>
        <p:spPr/>
        <p:txBody>
          <a:bodyPr/>
          <a:lstStyle/>
          <a:p>
            <a:endParaRPr lang="he-IL"/>
          </a:p>
        </p:txBody>
      </p:sp>
      <p:sp>
        <p:nvSpPr>
          <p:cNvPr id="9" name="מציין מיקום של מספר שקופית 8"/>
          <p:cNvSpPr>
            <a:spLocks noGrp="1"/>
          </p:cNvSpPr>
          <p:nvPr>
            <p:ph type="sldNum" sz="quarter" idx="12"/>
          </p:nvPr>
        </p:nvSpPr>
        <p:spPr/>
        <p:txBody>
          <a:bodyPr/>
          <a:lstStyle/>
          <a:p>
            <a:fld id="{EA6FA213-95D7-4712-B724-727F252A66C4}" type="slidenum">
              <a:rPr lang="he-IL" smtClean="0"/>
              <a:pPr/>
              <a:t>‹#›</a:t>
            </a:fld>
            <a:endParaRPr lang="he-IL"/>
          </a:p>
        </p:txBody>
      </p:sp>
    </p:spTree>
    <p:extLst>
      <p:ext uri="{BB962C8B-B14F-4D97-AF65-F5344CB8AC3E}">
        <p14:creationId xmlns:p14="http://schemas.microsoft.com/office/powerpoint/2010/main" val="202290958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כותרת בלבד">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lang="he-IL" smtClean="0"/>
              <a:t>לחץ כדי לערוך סגנון כותרת של תבנית בסיס</a:t>
            </a:r>
            <a:endParaRPr lang="he-IL"/>
          </a:p>
        </p:txBody>
      </p:sp>
      <p:sp>
        <p:nvSpPr>
          <p:cNvPr id="3" name="מציין מיקום של תאריך 2"/>
          <p:cNvSpPr>
            <a:spLocks noGrp="1"/>
          </p:cNvSpPr>
          <p:nvPr>
            <p:ph type="dt" sz="half" idx="10"/>
          </p:nvPr>
        </p:nvSpPr>
        <p:spPr/>
        <p:txBody>
          <a:bodyPr/>
          <a:lstStyle/>
          <a:p>
            <a:fld id="{BC28B2CA-9D65-476B-9564-43B6DE4D40E0}" type="datetime8">
              <a:rPr lang="he-IL" smtClean="0"/>
              <a:pPr/>
              <a:t>04 נובמבר 18</a:t>
            </a:fld>
            <a:endParaRPr lang="he-IL"/>
          </a:p>
        </p:txBody>
      </p:sp>
      <p:sp>
        <p:nvSpPr>
          <p:cNvPr id="4" name="מציין מיקום של כותרת תחתונה 3"/>
          <p:cNvSpPr>
            <a:spLocks noGrp="1"/>
          </p:cNvSpPr>
          <p:nvPr>
            <p:ph type="ftr" sz="quarter" idx="11"/>
          </p:nvPr>
        </p:nvSpPr>
        <p:spPr/>
        <p:txBody>
          <a:bodyPr/>
          <a:lstStyle/>
          <a:p>
            <a:endParaRPr lang="he-IL"/>
          </a:p>
        </p:txBody>
      </p:sp>
      <p:sp>
        <p:nvSpPr>
          <p:cNvPr id="5" name="מציין מיקום של מספר שקופית 4"/>
          <p:cNvSpPr>
            <a:spLocks noGrp="1"/>
          </p:cNvSpPr>
          <p:nvPr>
            <p:ph type="sldNum" sz="quarter" idx="12"/>
          </p:nvPr>
        </p:nvSpPr>
        <p:spPr/>
        <p:txBody>
          <a:bodyPr/>
          <a:lstStyle/>
          <a:p>
            <a:fld id="{EA6FA213-95D7-4712-B724-727F252A66C4}" type="slidenum">
              <a:rPr lang="he-IL" smtClean="0"/>
              <a:pPr/>
              <a:t>‹#›</a:t>
            </a:fld>
            <a:endParaRPr lang="he-IL"/>
          </a:p>
        </p:txBody>
      </p:sp>
    </p:spTree>
    <p:extLst>
      <p:ext uri="{BB962C8B-B14F-4D97-AF65-F5344CB8AC3E}">
        <p14:creationId xmlns:p14="http://schemas.microsoft.com/office/powerpoint/2010/main" val="192191232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ריק">
    <p:spTree>
      <p:nvGrpSpPr>
        <p:cNvPr id="1" name=""/>
        <p:cNvGrpSpPr/>
        <p:nvPr/>
      </p:nvGrpSpPr>
      <p:grpSpPr>
        <a:xfrm>
          <a:off x="0" y="0"/>
          <a:ext cx="0" cy="0"/>
          <a:chOff x="0" y="0"/>
          <a:chExt cx="0" cy="0"/>
        </a:xfrm>
      </p:grpSpPr>
      <p:sp>
        <p:nvSpPr>
          <p:cNvPr id="2" name="מציין מיקום של תאריך 1"/>
          <p:cNvSpPr>
            <a:spLocks noGrp="1"/>
          </p:cNvSpPr>
          <p:nvPr>
            <p:ph type="dt" sz="half" idx="10"/>
          </p:nvPr>
        </p:nvSpPr>
        <p:spPr/>
        <p:txBody>
          <a:bodyPr/>
          <a:lstStyle/>
          <a:p>
            <a:fld id="{1125836F-C609-47BD-93A9-E1015D60B62A}" type="datetime8">
              <a:rPr lang="he-IL" smtClean="0"/>
              <a:pPr/>
              <a:t>04 נובמבר 18</a:t>
            </a:fld>
            <a:endParaRPr lang="he-IL"/>
          </a:p>
        </p:txBody>
      </p:sp>
      <p:sp>
        <p:nvSpPr>
          <p:cNvPr id="3" name="מציין מיקום של כותרת תחתונה 2"/>
          <p:cNvSpPr>
            <a:spLocks noGrp="1"/>
          </p:cNvSpPr>
          <p:nvPr>
            <p:ph type="ftr" sz="quarter" idx="11"/>
          </p:nvPr>
        </p:nvSpPr>
        <p:spPr/>
        <p:txBody>
          <a:bodyPr/>
          <a:lstStyle/>
          <a:p>
            <a:endParaRPr lang="he-IL"/>
          </a:p>
        </p:txBody>
      </p:sp>
      <p:sp>
        <p:nvSpPr>
          <p:cNvPr id="4" name="מציין מיקום של מספר שקופית 3"/>
          <p:cNvSpPr>
            <a:spLocks noGrp="1"/>
          </p:cNvSpPr>
          <p:nvPr>
            <p:ph type="sldNum" sz="quarter" idx="12"/>
          </p:nvPr>
        </p:nvSpPr>
        <p:spPr/>
        <p:txBody>
          <a:bodyPr/>
          <a:lstStyle/>
          <a:p>
            <a:fld id="{EA6FA213-95D7-4712-B724-727F252A66C4}" type="slidenum">
              <a:rPr lang="he-IL" smtClean="0"/>
              <a:pPr/>
              <a:t>‹#›</a:t>
            </a:fld>
            <a:endParaRPr lang="he-IL"/>
          </a:p>
        </p:txBody>
      </p:sp>
    </p:spTree>
    <p:extLst>
      <p:ext uri="{BB962C8B-B14F-4D97-AF65-F5344CB8AC3E}">
        <p14:creationId xmlns:p14="http://schemas.microsoft.com/office/powerpoint/2010/main" val="310601378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תוכן עם כיתוב">
    <p:spTree>
      <p:nvGrpSpPr>
        <p:cNvPr id="1" name=""/>
        <p:cNvGrpSpPr/>
        <p:nvPr/>
      </p:nvGrpSpPr>
      <p:grpSpPr>
        <a:xfrm>
          <a:off x="0" y="0"/>
          <a:ext cx="0" cy="0"/>
          <a:chOff x="0" y="0"/>
          <a:chExt cx="0" cy="0"/>
        </a:xfrm>
      </p:grpSpPr>
      <p:sp>
        <p:nvSpPr>
          <p:cNvPr id="2" name="כותרת 1"/>
          <p:cNvSpPr>
            <a:spLocks noGrp="1"/>
          </p:cNvSpPr>
          <p:nvPr>
            <p:ph type="title"/>
          </p:nvPr>
        </p:nvSpPr>
        <p:spPr>
          <a:xfrm>
            <a:off x="629841" y="457200"/>
            <a:ext cx="2949178" cy="1600200"/>
          </a:xfrm>
        </p:spPr>
        <p:txBody>
          <a:bodyPr anchor="b"/>
          <a:lstStyle>
            <a:lvl1pPr>
              <a:defRPr sz="2400"/>
            </a:lvl1pPr>
          </a:lstStyle>
          <a:p>
            <a:r>
              <a:rPr lang="he-IL" smtClean="0"/>
              <a:t>לחץ כדי לערוך סגנון כותרת של תבנית בסיס</a:t>
            </a:r>
            <a:endParaRPr lang="he-IL"/>
          </a:p>
        </p:txBody>
      </p:sp>
      <p:sp>
        <p:nvSpPr>
          <p:cNvPr id="3" name="מציין מיקום תוכן 2"/>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he-IL" smtClean="0"/>
              <a:t>לחץ כדי לערוך סגנונות טקסט של תבנית בסיס</a:t>
            </a:r>
          </a:p>
          <a:p>
            <a:pPr lvl="1"/>
            <a:r>
              <a:rPr lang="he-IL" smtClean="0"/>
              <a:t>רמה שנייה</a:t>
            </a:r>
          </a:p>
          <a:p>
            <a:pPr lvl="2"/>
            <a:r>
              <a:rPr lang="he-IL" smtClean="0"/>
              <a:t>רמה שלישית</a:t>
            </a:r>
          </a:p>
          <a:p>
            <a:pPr lvl="3"/>
            <a:r>
              <a:rPr lang="he-IL" smtClean="0"/>
              <a:t>רמה רביעית</a:t>
            </a:r>
          </a:p>
          <a:p>
            <a:pPr lvl="4"/>
            <a:r>
              <a:rPr lang="he-IL" smtClean="0"/>
              <a:t>רמה חמישית</a:t>
            </a:r>
            <a:endParaRPr lang="he-IL"/>
          </a:p>
        </p:txBody>
      </p:sp>
      <p:sp>
        <p:nvSpPr>
          <p:cNvPr id="4" name="מציין מיקום טקסט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he-IL" smtClean="0"/>
              <a:t>לחץ כדי לערוך סגנונות טקסט של תבנית בסיס</a:t>
            </a:r>
          </a:p>
        </p:txBody>
      </p:sp>
      <p:sp>
        <p:nvSpPr>
          <p:cNvPr id="5" name="מציין מיקום של תאריך 4"/>
          <p:cNvSpPr>
            <a:spLocks noGrp="1"/>
          </p:cNvSpPr>
          <p:nvPr>
            <p:ph type="dt" sz="half" idx="10"/>
          </p:nvPr>
        </p:nvSpPr>
        <p:spPr/>
        <p:txBody>
          <a:bodyPr/>
          <a:lstStyle/>
          <a:p>
            <a:fld id="{495EC367-D89F-4D50-955C-D69F71410DB6}" type="datetime8">
              <a:rPr lang="he-IL" smtClean="0"/>
              <a:pPr/>
              <a:t>04 נובמבר 18</a:t>
            </a:fld>
            <a:endParaRPr lang="he-IL"/>
          </a:p>
        </p:txBody>
      </p:sp>
      <p:sp>
        <p:nvSpPr>
          <p:cNvPr id="6" name="מציין מיקום של כותרת תחתונה 5"/>
          <p:cNvSpPr>
            <a:spLocks noGrp="1"/>
          </p:cNvSpPr>
          <p:nvPr>
            <p:ph type="ftr" sz="quarter" idx="11"/>
          </p:nvPr>
        </p:nvSpPr>
        <p:spPr/>
        <p:txBody>
          <a:bodyPr/>
          <a:lstStyle/>
          <a:p>
            <a:endParaRPr lang="he-IL"/>
          </a:p>
        </p:txBody>
      </p:sp>
      <p:sp>
        <p:nvSpPr>
          <p:cNvPr id="7" name="מציין מיקום של מספר שקופית 6"/>
          <p:cNvSpPr>
            <a:spLocks noGrp="1"/>
          </p:cNvSpPr>
          <p:nvPr>
            <p:ph type="sldNum" sz="quarter" idx="12"/>
          </p:nvPr>
        </p:nvSpPr>
        <p:spPr/>
        <p:txBody>
          <a:bodyPr/>
          <a:lstStyle/>
          <a:p>
            <a:fld id="{EA6FA213-95D7-4712-B724-727F252A66C4}" type="slidenum">
              <a:rPr lang="he-IL" smtClean="0"/>
              <a:pPr/>
              <a:t>‹#›</a:t>
            </a:fld>
            <a:endParaRPr lang="he-IL"/>
          </a:p>
        </p:txBody>
      </p:sp>
    </p:spTree>
    <p:extLst>
      <p:ext uri="{BB962C8B-B14F-4D97-AF65-F5344CB8AC3E}">
        <p14:creationId xmlns:p14="http://schemas.microsoft.com/office/powerpoint/2010/main" val="41793841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תמונה עם כיתוב">
    <p:spTree>
      <p:nvGrpSpPr>
        <p:cNvPr id="1" name=""/>
        <p:cNvGrpSpPr/>
        <p:nvPr/>
      </p:nvGrpSpPr>
      <p:grpSpPr>
        <a:xfrm>
          <a:off x="0" y="0"/>
          <a:ext cx="0" cy="0"/>
          <a:chOff x="0" y="0"/>
          <a:chExt cx="0" cy="0"/>
        </a:xfrm>
      </p:grpSpPr>
      <p:sp>
        <p:nvSpPr>
          <p:cNvPr id="2" name="כותרת 1"/>
          <p:cNvSpPr>
            <a:spLocks noGrp="1"/>
          </p:cNvSpPr>
          <p:nvPr>
            <p:ph type="title"/>
          </p:nvPr>
        </p:nvSpPr>
        <p:spPr>
          <a:xfrm>
            <a:off x="629841" y="457200"/>
            <a:ext cx="2949178" cy="1600200"/>
          </a:xfrm>
        </p:spPr>
        <p:txBody>
          <a:bodyPr anchor="b"/>
          <a:lstStyle>
            <a:lvl1pPr>
              <a:defRPr sz="2400"/>
            </a:lvl1pPr>
          </a:lstStyle>
          <a:p>
            <a:r>
              <a:rPr lang="he-IL" smtClean="0"/>
              <a:t>לחץ כדי לערוך סגנון כותרת של תבנית בסיס</a:t>
            </a:r>
            <a:endParaRPr lang="he-IL"/>
          </a:p>
        </p:txBody>
      </p:sp>
      <p:sp>
        <p:nvSpPr>
          <p:cNvPr id="3" name="מציין מיקום של תמונה 2"/>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he-IL"/>
          </a:p>
        </p:txBody>
      </p:sp>
      <p:sp>
        <p:nvSpPr>
          <p:cNvPr id="4" name="מציין מיקום טקסט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he-IL" smtClean="0"/>
              <a:t>לחץ כדי לערוך סגנונות טקסט של תבנית בסיס</a:t>
            </a:r>
          </a:p>
        </p:txBody>
      </p:sp>
      <p:sp>
        <p:nvSpPr>
          <p:cNvPr id="5" name="מציין מיקום של תאריך 4"/>
          <p:cNvSpPr>
            <a:spLocks noGrp="1"/>
          </p:cNvSpPr>
          <p:nvPr>
            <p:ph type="dt" sz="half" idx="10"/>
          </p:nvPr>
        </p:nvSpPr>
        <p:spPr/>
        <p:txBody>
          <a:bodyPr/>
          <a:lstStyle/>
          <a:p>
            <a:fld id="{29D2900D-F9D6-4B8B-85D3-2DB1FB448A6A}" type="datetime8">
              <a:rPr lang="he-IL" smtClean="0"/>
              <a:pPr/>
              <a:t>04 נובמבר 18</a:t>
            </a:fld>
            <a:endParaRPr lang="he-IL"/>
          </a:p>
        </p:txBody>
      </p:sp>
      <p:sp>
        <p:nvSpPr>
          <p:cNvPr id="6" name="מציין מיקום של כותרת תחתונה 5"/>
          <p:cNvSpPr>
            <a:spLocks noGrp="1"/>
          </p:cNvSpPr>
          <p:nvPr>
            <p:ph type="ftr" sz="quarter" idx="11"/>
          </p:nvPr>
        </p:nvSpPr>
        <p:spPr/>
        <p:txBody>
          <a:bodyPr/>
          <a:lstStyle/>
          <a:p>
            <a:endParaRPr lang="he-IL"/>
          </a:p>
        </p:txBody>
      </p:sp>
      <p:sp>
        <p:nvSpPr>
          <p:cNvPr id="7" name="מציין מיקום של מספר שקופית 6"/>
          <p:cNvSpPr>
            <a:spLocks noGrp="1"/>
          </p:cNvSpPr>
          <p:nvPr>
            <p:ph type="sldNum" sz="quarter" idx="12"/>
          </p:nvPr>
        </p:nvSpPr>
        <p:spPr/>
        <p:txBody>
          <a:bodyPr/>
          <a:lstStyle/>
          <a:p>
            <a:fld id="{EA6FA213-95D7-4712-B724-727F252A66C4}" type="slidenum">
              <a:rPr lang="he-IL" smtClean="0"/>
              <a:pPr/>
              <a:t>‹#›</a:t>
            </a:fld>
            <a:endParaRPr lang="he-IL"/>
          </a:p>
        </p:txBody>
      </p:sp>
    </p:spTree>
    <p:extLst>
      <p:ext uri="{BB962C8B-B14F-4D97-AF65-F5344CB8AC3E}">
        <p14:creationId xmlns:p14="http://schemas.microsoft.com/office/powerpoint/2010/main" val="379964776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כותרת וטקסט אנכי">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lang="he-IL" smtClean="0"/>
              <a:t>לחץ כדי לערוך סגנון כותרת של תבנית בסיס</a:t>
            </a:r>
            <a:endParaRPr lang="he-IL"/>
          </a:p>
        </p:txBody>
      </p:sp>
      <p:sp>
        <p:nvSpPr>
          <p:cNvPr id="3" name="מציין מיקום של טקסט אנכי 2"/>
          <p:cNvSpPr>
            <a:spLocks noGrp="1"/>
          </p:cNvSpPr>
          <p:nvPr>
            <p:ph type="body" orient="vert" idx="1"/>
          </p:nvPr>
        </p:nvSpPr>
        <p:spPr/>
        <p:txBody>
          <a:bodyPr vert="eaVert"/>
          <a:lstStyle/>
          <a:p>
            <a:pPr lvl="0"/>
            <a:r>
              <a:rPr lang="he-IL" smtClean="0"/>
              <a:t>לחץ כדי לערוך סגנונות טקסט של תבנית בסיס</a:t>
            </a:r>
          </a:p>
          <a:p>
            <a:pPr lvl="1"/>
            <a:r>
              <a:rPr lang="he-IL" smtClean="0"/>
              <a:t>רמה שנייה</a:t>
            </a:r>
          </a:p>
          <a:p>
            <a:pPr lvl="2"/>
            <a:r>
              <a:rPr lang="he-IL" smtClean="0"/>
              <a:t>רמה שלישית</a:t>
            </a:r>
          </a:p>
          <a:p>
            <a:pPr lvl="3"/>
            <a:r>
              <a:rPr lang="he-IL" smtClean="0"/>
              <a:t>רמה רביעית</a:t>
            </a:r>
          </a:p>
          <a:p>
            <a:pPr lvl="4"/>
            <a:r>
              <a:rPr lang="he-IL" smtClean="0"/>
              <a:t>רמה חמישית</a:t>
            </a:r>
            <a:endParaRPr lang="he-IL"/>
          </a:p>
        </p:txBody>
      </p:sp>
      <p:sp>
        <p:nvSpPr>
          <p:cNvPr id="4" name="מציין מיקום של תאריך 3"/>
          <p:cNvSpPr>
            <a:spLocks noGrp="1"/>
          </p:cNvSpPr>
          <p:nvPr>
            <p:ph type="dt" sz="half" idx="10"/>
          </p:nvPr>
        </p:nvSpPr>
        <p:spPr/>
        <p:txBody>
          <a:bodyPr/>
          <a:lstStyle/>
          <a:p>
            <a:fld id="{166AF510-27BF-4AB4-BF5B-245322A75412}" type="datetime8">
              <a:rPr lang="he-IL" smtClean="0"/>
              <a:pPr/>
              <a:t>04 נובמבר 18</a:t>
            </a:fld>
            <a:endParaRPr lang="he-IL"/>
          </a:p>
        </p:txBody>
      </p:sp>
      <p:sp>
        <p:nvSpPr>
          <p:cNvPr id="5" name="מציין מיקום של כותרת תחתונה 4"/>
          <p:cNvSpPr>
            <a:spLocks noGrp="1"/>
          </p:cNvSpPr>
          <p:nvPr>
            <p:ph type="ftr" sz="quarter" idx="11"/>
          </p:nvPr>
        </p:nvSpPr>
        <p:spPr/>
        <p:txBody>
          <a:bodyPr/>
          <a:lstStyle/>
          <a:p>
            <a:endParaRPr lang="he-IL"/>
          </a:p>
        </p:txBody>
      </p:sp>
      <p:sp>
        <p:nvSpPr>
          <p:cNvPr id="6" name="מציין מיקום של מספר שקופית 5"/>
          <p:cNvSpPr>
            <a:spLocks noGrp="1"/>
          </p:cNvSpPr>
          <p:nvPr>
            <p:ph type="sldNum" sz="quarter" idx="12"/>
          </p:nvPr>
        </p:nvSpPr>
        <p:spPr/>
        <p:txBody>
          <a:bodyPr/>
          <a:lstStyle/>
          <a:p>
            <a:fld id="{EA6FA213-95D7-4712-B724-727F252A66C4}" type="slidenum">
              <a:rPr lang="he-IL" smtClean="0"/>
              <a:pPr/>
              <a:t>‹#›</a:t>
            </a:fld>
            <a:endParaRPr lang="he-IL"/>
          </a:p>
        </p:txBody>
      </p:sp>
    </p:spTree>
    <p:extLst>
      <p:ext uri="{BB962C8B-B14F-4D97-AF65-F5344CB8AC3E}">
        <p14:creationId xmlns:p14="http://schemas.microsoft.com/office/powerpoint/2010/main" val="272967360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כותרת אנכית וטקסט">
    <p:spTree>
      <p:nvGrpSpPr>
        <p:cNvPr id="1" name=""/>
        <p:cNvGrpSpPr/>
        <p:nvPr/>
      </p:nvGrpSpPr>
      <p:grpSpPr>
        <a:xfrm>
          <a:off x="0" y="0"/>
          <a:ext cx="0" cy="0"/>
          <a:chOff x="0" y="0"/>
          <a:chExt cx="0" cy="0"/>
        </a:xfrm>
      </p:grpSpPr>
      <p:sp>
        <p:nvSpPr>
          <p:cNvPr id="2" name="כותרת אנכית 1"/>
          <p:cNvSpPr>
            <a:spLocks noGrp="1"/>
          </p:cNvSpPr>
          <p:nvPr>
            <p:ph type="title" orient="vert"/>
          </p:nvPr>
        </p:nvSpPr>
        <p:spPr>
          <a:xfrm>
            <a:off x="6543675" y="365125"/>
            <a:ext cx="1971675" cy="5811838"/>
          </a:xfrm>
        </p:spPr>
        <p:txBody>
          <a:bodyPr vert="eaVert"/>
          <a:lstStyle/>
          <a:p>
            <a:r>
              <a:rPr lang="he-IL" smtClean="0"/>
              <a:t>לחץ כדי לערוך סגנון כותרת של תבנית בסיס</a:t>
            </a:r>
            <a:endParaRPr lang="he-IL"/>
          </a:p>
        </p:txBody>
      </p:sp>
      <p:sp>
        <p:nvSpPr>
          <p:cNvPr id="3" name="מציין מיקום של טקסט אנכי 2"/>
          <p:cNvSpPr>
            <a:spLocks noGrp="1"/>
          </p:cNvSpPr>
          <p:nvPr>
            <p:ph type="body" orient="vert" idx="1"/>
          </p:nvPr>
        </p:nvSpPr>
        <p:spPr>
          <a:xfrm>
            <a:off x="628650" y="365125"/>
            <a:ext cx="5800725" cy="5811838"/>
          </a:xfrm>
        </p:spPr>
        <p:txBody>
          <a:bodyPr vert="eaVert"/>
          <a:lstStyle/>
          <a:p>
            <a:pPr lvl="0"/>
            <a:r>
              <a:rPr lang="he-IL" smtClean="0"/>
              <a:t>לחץ כדי לערוך סגנונות טקסט של תבנית בסיס</a:t>
            </a:r>
          </a:p>
          <a:p>
            <a:pPr lvl="1"/>
            <a:r>
              <a:rPr lang="he-IL" smtClean="0"/>
              <a:t>רמה שנייה</a:t>
            </a:r>
          </a:p>
          <a:p>
            <a:pPr lvl="2"/>
            <a:r>
              <a:rPr lang="he-IL" smtClean="0"/>
              <a:t>רמה שלישית</a:t>
            </a:r>
          </a:p>
          <a:p>
            <a:pPr lvl="3"/>
            <a:r>
              <a:rPr lang="he-IL" smtClean="0"/>
              <a:t>רמה רביעית</a:t>
            </a:r>
          </a:p>
          <a:p>
            <a:pPr lvl="4"/>
            <a:r>
              <a:rPr lang="he-IL" smtClean="0"/>
              <a:t>רמה חמישית</a:t>
            </a:r>
            <a:endParaRPr lang="he-IL"/>
          </a:p>
        </p:txBody>
      </p:sp>
      <p:sp>
        <p:nvSpPr>
          <p:cNvPr id="4" name="מציין מיקום של תאריך 3"/>
          <p:cNvSpPr>
            <a:spLocks noGrp="1"/>
          </p:cNvSpPr>
          <p:nvPr>
            <p:ph type="dt" sz="half" idx="10"/>
          </p:nvPr>
        </p:nvSpPr>
        <p:spPr/>
        <p:txBody>
          <a:bodyPr/>
          <a:lstStyle/>
          <a:p>
            <a:fld id="{049EBDC1-9CC1-4CF3-8649-70C5B9CFB1FB}" type="datetime8">
              <a:rPr lang="he-IL" smtClean="0"/>
              <a:pPr/>
              <a:t>04 נובמבר 18</a:t>
            </a:fld>
            <a:endParaRPr lang="he-IL"/>
          </a:p>
        </p:txBody>
      </p:sp>
      <p:sp>
        <p:nvSpPr>
          <p:cNvPr id="5" name="מציין מיקום של כותרת תחתונה 4"/>
          <p:cNvSpPr>
            <a:spLocks noGrp="1"/>
          </p:cNvSpPr>
          <p:nvPr>
            <p:ph type="ftr" sz="quarter" idx="11"/>
          </p:nvPr>
        </p:nvSpPr>
        <p:spPr/>
        <p:txBody>
          <a:bodyPr/>
          <a:lstStyle/>
          <a:p>
            <a:endParaRPr lang="he-IL"/>
          </a:p>
        </p:txBody>
      </p:sp>
      <p:sp>
        <p:nvSpPr>
          <p:cNvPr id="6" name="מציין מיקום של מספר שקופית 5"/>
          <p:cNvSpPr>
            <a:spLocks noGrp="1"/>
          </p:cNvSpPr>
          <p:nvPr>
            <p:ph type="sldNum" sz="quarter" idx="12"/>
          </p:nvPr>
        </p:nvSpPr>
        <p:spPr/>
        <p:txBody>
          <a:bodyPr/>
          <a:lstStyle/>
          <a:p>
            <a:fld id="{EA6FA213-95D7-4712-B724-727F252A66C4}" type="slidenum">
              <a:rPr lang="he-IL" smtClean="0"/>
              <a:pPr/>
              <a:t>‹#›</a:t>
            </a:fld>
            <a:endParaRPr lang="he-IL"/>
          </a:p>
        </p:txBody>
      </p:sp>
    </p:spTree>
    <p:extLst>
      <p:ext uri="{BB962C8B-B14F-4D97-AF65-F5344CB8AC3E}">
        <p14:creationId xmlns:p14="http://schemas.microsoft.com/office/powerpoint/2010/main" val="11018344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מציין מיקום של כותרת 1"/>
          <p:cNvSpPr>
            <a:spLocks noGrp="1"/>
          </p:cNvSpPr>
          <p:nvPr>
            <p:ph type="title"/>
          </p:nvPr>
        </p:nvSpPr>
        <p:spPr>
          <a:xfrm>
            <a:off x="628650" y="365126"/>
            <a:ext cx="7886700" cy="1325563"/>
          </a:xfrm>
          <a:prstGeom prst="rect">
            <a:avLst/>
          </a:prstGeom>
        </p:spPr>
        <p:txBody>
          <a:bodyPr vert="horz" lIns="91440" tIns="45720" rIns="91440" bIns="45720" rtlCol="1" anchor="ctr">
            <a:normAutofit/>
          </a:bodyPr>
          <a:lstStyle/>
          <a:p>
            <a:r>
              <a:rPr lang="he-IL" smtClean="0"/>
              <a:t>לחץ כדי לערוך סגנון כותרת של תבנית בסיס</a:t>
            </a:r>
            <a:endParaRPr lang="he-IL"/>
          </a:p>
        </p:txBody>
      </p:sp>
      <p:sp>
        <p:nvSpPr>
          <p:cNvPr id="3" name="מציין מיקום טקסט 2"/>
          <p:cNvSpPr>
            <a:spLocks noGrp="1"/>
          </p:cNvSpPr>
          <p:nvPr>
            <p:ph type="body" idx="1"/>
          </p:nvPr>
        </p:nvSpPr>
        <p:spPr>
          <a:xfrm>
            <a:off x="628650" y="1825625"/>
            <a:ext cx="7886700" cy="4351338"/>
          </a:xfrm>
          <a:prstGeom prst="rect">
            <a:avLst/>
          </a:prstGeom>
        </p:spPr>
        <p:txBody>
          <a:bodyPr vert="horz" lIns="91440" tIns="45720" rIns="91440" bIns="45720" rtlCol="1">
            <a:normAutofit/>
          </a:bodyPr>
          <a:lstStyle/>
          <a:p>
            <a:pPr lvl="0"/>
            <a:r>
              <a:rPr lang="he-IL" smtClean="0"/>
              <a:t>לחץ כדי לערוך סגנונות טקסט של תבנית בסיס</a:t>
            </a:r>
          </a:p>
          <a:p>
            <a:pPr lvl="1"/>
            <a:r>
              <a:rPr lang="he-IL" smtClean="0"/>
              <a:t>רמה שנייה</a:t>
            </a:r>
          </a:p>
          <a:p>
            <a:pPr lvl="2"/>
            <a:r>
              <a:rPr lang="he-IL" smtClean="0"/>
              <a:t>רמה שלישית</a:t>
            </a:r>
          </a:p>
          <a:p>
            <a:pPr lvl="3"/>
            <a:r>
              <a:rPr lang="he-IL" smtClean="0"/>
              <a:t>רמה רביעית</a:t>
            </a:r>
          </a:p>
          <a:p>
            <a:pPr lvl="4"/>
            <a:r>
              <a:rPr lang="he-IL" smtClean="0"/>
              <a:t>רמה חמישית</a:t>
            </a:r>
            <a:endParaRPr lang="he-IL"/>
          </a:p>
        </p:txBody>
      </p:sp>
      <p:sp>
        <p:nvSpPr>
          <p:cNvPr id="4" name="מציין מיקום של תאריך 3"/>
          <p:cNvSpPr>
            <a:spLocks noGrp="1"/>
          </p:cNvSpPr>
          <p:nvPr>
            <p:ph type="dt" sz="half" idx="2"/>
          </p:nvPr>
        </p:nvSpPr>
        <p:spPr>
          <a:xfrm>
            <a:off x="6457950" y="6356351"/>
            <a:ext cx="2057400" cy="365125"/>
          </a:xfrm>
          <a:prstGeom prst="rect">
            <a:avLst/>
          </a:prstGeom>
        </p:spPr>
        <p:txBody>
          <a:bodyPr vert="horz" lIns="91440" tIns="45720" rIns="91440" bIns="45720" rtlCol="1" anchor="ctr"/>
          <a:lstStyle>
            <a:lvl1pPr algn="r">
              <a:defRPr sz="900">
                <a:solidFill>
                  <a:schemeClr val="tx1">
                    <a:tint val="75000"/>
                  </a:schemeClr>
                </a:solidFill>
              </a:defRPr>
            </a:lvl1pPr>
          </a:lstStyle>
          <a:p>
            <a:fld id="{5D8635DA-D34A-4BE7-A5EA-575BAA02C5B3}" type="datetime8">
              <a:rPr lang="he-IL" smtClean="0"/>
              <a:pPr/>
              <a:t>04 נובמבר 18</a:t>
            </a:fld>
            <a:endParaRPr lang="he-IL"/>
          </a:p>
        </p:txBody>
      </p:sp>
      <p:sp>
        <p:nvSpPr>
          <p:cNvPr id="5" name="מציין מיקום של כותרת תחתונה 4"/>
          <p:cNvSpPr>
            <a:spLocks noGrp="1"/>
          </p:cNvSpPr>
          <p:nvPr>
            <p:ph type="ftr" sz="quarter" idx="3"/>
          </p:nvPr>
        </p:nvSpPr>
        <p:spPr>
          <a:xfrm>
            <a:off x="3028950" y="6356351"/>
            <a:ext cx="3086100" cy="365125"/>
          </a:xfrm>
          <a:prstGeom prst="rect">
            <a:avLst/>
          </a:prstGeom>
        </p:spPr>
        <p:txBody>
          <a:bodyPr vert="horz" lIns="91440" tIns="45720" rIns="91440" bIns="45720" rtlCol="1" anchor="ctr"/>
          <a:lstStyle>
            <a:lvl1pPr algn="ctr">
              <a:defRPr sz="900">
                <a:solidFill>
                  <a:schemeClr val="tx1">
                    <a:tint val="75000"/>
                  </a:schemeClr>
                </a:solidFill>
              </a:defRPr>
            </a:lvl1pPr>
          </a:lstStyle>
          <a:p>
            <a:endParaRPr lang="he-IL"/>
          </a:p>
        </p:txBody>
      </p:sp>
      <p:sp>
        <p:nvSpPr>
          <p:cNvPr id="6" name="מציין מיקום של מספר שקופית 5"/>
          <p:cNvSpPr>
            <a:spLocks noGrp="1"/>
          </p:cNvSpPr>
          <p:nvPr>
            <p:ph type="sldNum" sz="quarter" idx="4"/>
          </p:nvPr>
        </p:nvSpPr>
        <p:spPr>
          <a:xfrm>
            <a:off x="628650" y="6356351"/>
            <a:ext cx="2057400" cy="365125"/>
          </a:xfrm>
          <a:prstGeom prst="rect">
            <a:avLst/>
          </a:prstGeom>
        </p:spPr>
        <p:txBody>
          <a:bodyPr vert="horz" lIns="91440" tIns="45720" rIns="91440" bIns="45720" rtlCol="1" anchor="ctr"/>
          <a:lstStyle>
            <a:lvl1pPr algn="l">
              <a:defRPr sz="900">
                <a:solidFill>
                  <a:schemeClr val="tx1">
                    <a:tint val="75000"/>
                  </a:schemeClr>
                </a:solidFill>
              </a:defRPr>
            </a:lvl1pPr>
          </a:lstStyle>
          <a:p>
            <a:fld id="{EA6FA213-95D7-4712-B724-727F252A66C4}" type="slidenum">
              <a:rPr lang="he-IL" smtClean="0"/>
              <a:pPr/>
              <a:t>‹#›</a:t>
            </a:fld>
            <a:endParaRPr lang="he-IL"/>
          </a:p>
        </p:txBody>
      </p:sp>
    </p:spTree>
    <p:extLst>
      <p:ext uri="{BB962C8B-B14F-4D97-AF65-F5344CB8AC3E}">
        <p14:creationId xmlns:p14="http://schemas.microsoft.com/office/powerpoint/2010/main" val="655014157"/>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hf hdr="0" ftr="0" dt="0"/>
  <p:txStyles>
    <p:titleStyle>
      <a:lvl1pPr algn="r" defTabSz="685800" rtl="1"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r" defTabSz="685800" rtl="1"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r" defTabSz="685800" rtl="1"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r" defTabSz="685800" rtl="1"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r" defTabSz="685800" rtl="1"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r" defTabSz="685800" rtl="1"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r" defTabSz="685800" rtl="1"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r" defTabSz="685800" rtl="1"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r" defTabSz="685800" rtl="1"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r" defTabSz="685800" rtl="1"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he-IL"/>
      </a:defPPr>
      <a:lvl1pPr marL="0" algn="r" defTabSz="685800" rtl="1" eaLnBrk="1" latinLnBrk="0" hangingPunct="1">
        <a:defRPr sz="1350" kern="1200">
          <a:solidFill>
            <a:schemeClr val="tx1"/>
          </a:solidFill>
          <a:latin typeface="+mn-lt"/>
          <a:ea typeface="+mn-ea"/>
          <a:cs typeface="+mn-cs"/>
        </a:defRPr>
      </a:lvl1pPr>
      <a:lvl2pPr marL="342900" algn="r" defTabSz="685800" rtl="1" eaLnBrk="1" latinLnBrk="0" hangingPunct="1">
        <a:defRPr sz="1350" kern="1200">
          <a:solidFill>
            <a:schemeClr val="tx1"/>
          </a:solidFill>
          <a:latin typeface="+mn-lt"/>
          <a:ea typeface="+mn-ea"/>
          <a:cs typeface="+mn-cs"/>
        </a:defRPr>
      </a:lvl2pPr>
      <a:lvl3pPr marL="685800" algn="r" defTabSz="685800" rtl="1" eaLnBrk="1" latinLnBrk="0" hangingPunct="1">
        <a:defRPr sz="1350" kern="1200">
          <a:solidFill>
            <a:schemeClr val="tx1"/>
          </a:solidFill>
          <a:latin typeface="+mn-lt"/>
          <a:ea typeface="+mn-ea"/>
          <a:cs typeface="+mn-cs"/>
        </a:defRPr>
      </a:lvl3pPr>
      <a:lvl4pPr marL="1028700" algn="r" defTabSz="685800" rtl="1" eaLnBrk="1" latinLnBrk="0" hangingPunct="1">
        <a:defRPr sz="1350" kern="1200">
          <a:solidFill>
            <a:schemeClr val="tx1"/>
          </a:solidFill>
          <a:latin typeface="+mn-lt"/>
          <a:ea typeface="+mn-ea"/>
          <a:cs typeface="+mn-cs"/>
        </a:defRPr>
      </a:lvl4pPr>
      <a:lvl5pPr marL="1371600" algn="r" defTabSz="685800" rtl="1" eaLnBrk="1" latinLnBrk="0" hangingPunct="1">
        <a:defRPr sz="1350" kern="1200">
          <a:solidFill>
            <a:schemeClr val="tx1"/>
          </a:solidFill>
          <a:latin typeface="+mn-lt"/>
          <a:ea typeface="+mn-ea"/>
          <a:cs typeface="+mn-cs"/>
        </a:defRPr>
      </a:lvl5pPr>
      <a:lvl6pPr marL="1714500" algn="r" defTabSz="685800" rtl="1" eaLnBrk="1" latinLnBrk="0" hangingPunct="1">
        <a:defRPr sz="1350" kern="1200">
          <a:solidFill>
            <a:schemeClr val="tx1"/>
          </a:solidFill>
          <a:latin typeface="+mn-lt"/>
          <a:ea typeface="+mn-ea"/>
          <a:cs typeface="+mn-cs"/>
        </a:defRPr>
      </a:lvl6pPr>
      <a:lvl7pPr marL="2057400" algn="r" defTabSz="685800" rtl="1" eaLnBrk="1" latinLnBrk="0" hangingPunct="1">
        <a:defRPr sz="1350" kern="1200">
          <a:solidFill>
            <a:schemeClr val="tx1"/>
          </a:solidFill>
          <a:latin typeface="+mn-lt"/>
          <a:ea typeface="+mn-ea"/>
          <a:cs typeface="+mn-cs"/>
        </a:defRPr>
      </a:lvl7pPr>
      <a:lvl8pPr marL="2400300" algn="r" defTabSz="685800" rtl="1" eaLnBrk="1" latinLnBrk="0" hangingPunct="1">
        <a:defRPr sz="1350" kern="1200">
          <a:solidFill>
            <a:schemeClr val="tx1"/>
          </a:solidFill>
          <a:latin typeface="+mn-lt"/>
          <a:ea typeface="+mn-ea"/>
          <a:cs typeface="+mn-cs"/>
        </a:defRPr>
      </a:lvl8pPr>
      <a:lvl9pPr marL="2743200" algn="r" defTabSz="685800" rtl="1"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7.jpg"/><Relationship Id="rId7" Type="http://schemas.openxmlformats.org/officeDocument/2006/relationships/image" Target="../media/image11.jpeg"/><Relationship Id="rId2" Type="http://schemas.openxmlformats.org/officeDocument/2006/relationships/image" Target="../media/image6.jpeg"/><Relationship Id="rId1" Type="http://schemas.openxmlformats.org/officeDocument/2006/relationships/slideLayout" Target="../slideLayouts/slideLayout2.xml"/><Relationship Id="rId6" Type="http://schemas.openxmlformats.org/officeDocument/2006/relationships/image" Target="../media/image10.jpeg"/><Relationship Id="rId5" Type="http://schemas.openxmlformats.org/officeDocument/2006/relationships/image" Target="../media/image9.jpeg"/><Relationship Id="rId4" Type="http://schemas.openxmlformats.org/officeDocument/2006/relationships/image" Target="../media/image8.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ctrTitle"/>
          </p:nvPr>
        </p:nvSpPr>
        <p:spPr>
          <a:xfrm>
            <a:off x="1143000" y="1122363"/>
            <a:ext cx="6858000" cy="1802581"/>
          </a:xfrm>
        </p:spPr>
        <p:txBody>
          <a:bodyPr/>
          <a:lstStyle/>
          <a:p>
            <a:r>
              <a:rPr lang="he-IL" dirty="0" smtClean="0"/>
              <a:t>מבוא </a:t>
            </a:r>
            <a:r>
              <a:rPr lang="he-IL" dirty="0" smtClean="0"/>
              <a:t>לוויטמינים </a:t>
            </a:r>
            <a:r>
              <a:rPr lang="he-IL" dirty="0" smtClean="0"/>
              <a:t>ומינרליים</a:t>
            </a:r>
            <a:endParaRPr lang="he-IL" dirty="0"/>
          </a:p>
        </p:txBody>
      </p:sp>
      <p:sp>
        <p:nvSpPr>
          <p:cNvPr id="3" name="כותרת משנה 2"/>
          <p:cNvSpPr>
            <a:spLocks noGrp="1"/>
          </p:cNvSpPr>
          <p:nvPr>
            <p:ph type="subTitle" idx="1"/>
          </p:nvPr>
        </p:nvSpPr>
        <p:spPr>
          <a:xfrm>
            <a:off x="1143000" y="3140968"/>
            <a:ext cx="6858000" cy="1655762"/>
          </a:xfrm>
        </p:spPr>
        <p:txBody>
          <a:bodyPr/>
          <a:lstStyle/>
          <a:p>
            <a:r>
              <a:rPr lang="he-IL" dirty="0" smtClean="0"/>
              <a:t>אמיר לוי</a:t>
            </a:r>
            <a:endParaRPr lang="he-IL" dirty="0"/>
          </a:p>
        </p:txBody>
      </p:sp>
      <p:pic>
        <p:nvPicPr>
          <p:cNvPr id="6" name="Picture 2" descr="C:\Users\Levy\Pictures\לימודים\555.jpg"/>
          <p:cNvPicPr>
            <a:picLocks noChangeAspect="1" noChangeArrowheads="1"/>
          </p:cNvPicPr>
          <p:nvPr/>
        </p:nvPicPr>
        <p:blipFill>
          <a:blip r:embed="rId2" cstate="print"/>
          <a:srcRect/>
          <a:stretch>
            <a:fillRect/>
          </a:stretch>
        </p:blipFill>
        <p:spPr bwMode="auto">
          <a:xfrm>
            <a:off x="3364979" y="3950171"/>
            <a:ext cx="2647181" cy="2647181"/>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p:txBody>
          <a:bodyPr>
            <a:normAutofit/>
          </a:bodyPr>
          <a:lstStyle/>
          <a:p>
            <a:pPr algn="r"/>
            <a:r>
              <a:rPr lang="he-IL" b="1" dirty="0" smtClean="0"/>
              <a:t>מהם ויטמינים?</a:t>
            </a:r>
            <a:r>
              <a:rPr lang="en-US" dirty="0" smtClean="0"/>
              <a:t/>
            </a:r>
            <a:br>
              <a:rPr lang="en-US" dirty="0" smtClean="0"/>
            </a:br>
            <a:endParaRPr lang="he-IL" dirty="0"/>
          </a:p>
        </p:txBody>
      </p:sp>
      <p:sp>
        <p:nvSpPr>
          <p:cNvPr id="3" name="מציין מיקום תוכן 2"/>
          <p:cNvSpPr>
            <a:spLocks noGrp="1"/>
          </p:cNvSpPr>
          <p:nvPr>
            <p:ph idx="1"/>
          </p:nvPr>
        </p:nvSpPr>
        <p:spPr>
          <a:xfrm>
            <a:off x="304800" y="1196752"/>
            <a:ext cx="8686800" cy="5400600"/>
          </a:xfrm>
        </p:spPr>
        <p:txBody>
          <a:bodyPr>
            <a:noAutofit/>
          </a:bodyPr>
          <a:lstStyle/>
          <a:p>
            <a:r>
              <a:rPr lang="he-IL" sz="2400" dirty="0" smtClean="0"/>
              <a:t>ויטמינים הינם חומרים אורגניים חיוניים ביותר לקיומנו ולמעשה אין אפשרות לגוף האדם להתקיים </a:t>
            </a:r>
            <a:r>
              <a:rPr lang="he-IL" sz="2400" dirty="0"/>
              <a:t>בלעדיהם. גופנו אינו מסוגל ליצר בעצמו את מרבית </a:t>
            </a:r>
            <a:r>
              <a:rPr lang="he-IL" sz="2400" dirty="0" err="1"/>
              <a:t>הויטמינים</a:t>
            </a:r>
            <a:r>
              <a:rPr lang="he-IL" sz="2400" dirty="0"/>
              <a:t>, משמע שעלינו להשיגם </a:t>
            </a:r>
            <a:r>
              <a:rPr lang="he-IL" sz="2400" dirty="0" smtClean="0"/>
              <a:t>באמצעות </a:t>
            </a:r>
            <a:r>
              <a:rPr lang="he-IL" sz="2400" dirty="0"/>
              <a:t>המזון או תוספי התזונה</a:t>
            </a:r>
            <a:r>
              <a:rPr lang="he-IL" sz="2400" dirty="0" smtClean="0"/>
              <a:t>.</a:t>
            </a:r>
          </a:p>
          <a:p>
            <a:r>
              <a:rPr lang="he-IL" sz="2400" dirty="0" smtClean="0"/>
              <a:t>את המונח "</a:t>
            </a:r>
            <a:r>
              <a:rPr lang="he-IL" sz="2400" b="1" dirty="0" smtClean="0"/>
              <a:t>ויטמין</a:t>
            </a:r>
            <a:r>
              <a:rPr lang="he-IL" sz="2400" dirty="0" smtClean="0"/>
              <a:t>" (</a:t>
            </a:r>
            <a:r>
              <a:rPr lang="he-IL" sz="2400" dirty="0" smtClean="0"/>
              <a:t>בלטינית</a:t>
            </a:r>
            <a:r>
              <a:rPr lang="en-US" sz="2400" dirty="0" smtClean="0"/>
              <a:t> Vita </a:t>
            </a:r>
            <a:r>
              <a:rPr lang="he-IL" sz="2400" dirty="0" smtClean="0"/>
              <a:t>= חיים) קבע בשנת 1912 כימאי יהודי פולני, </a:t>
            </a:r>
            <a:r>
              <a:rPr lang="he-IL" sz="2400" dirty="0" err="1" smtClean="0"/>
              <a:t>קזימיר</a:t>
            </a:r>
            <a:r>
              <a:rPr lang="he-IL" sz="2400" dirty="0" smtClean="0"/>
              <a:t> פאנק, אשר הצליח לבודד את ויטמין </a:t>
            </a:r>
            <a:r>
              <a:rPr lang="en-US" sz="2400" dirty="0" smtClean="0"/>
              <a:t>B1 </a:t>
            </a:r>
            <a:r>
              <a:rPr lang="he-IL" sz="2400" dirty="0" smtClean="0"/>
              <a:t> החיוני למניעת מחלות עצבים.</a:t>
            </a:r>
          </a:p>
          <a:p>
            <a:r>
              <a:rPr lang="he-IL" sz="2400" dirty="0" smtClean="0"/>
              <a:t>הוויטמינים התגלו בשנת 1906 על ידי המדען פרדריק הופקינס.             הופקינס ערך מחקרים בעכברים. הוא האכיל אותם מאכלים המכילים פחמימות טהורות. למרות אכילת המאכלים העכברים גוועו מחוסר תזונה מספקת. לעומת זאת, קבוצה אחרת של עכברים, שהוזנה באותם מאכלים אך עם תוספת של חלב, האריכו ימים. הופקינס הסיק ממחקרו שיש בחלב חומר מסוים העוזר לגוף להתפתח ונותן לו חיוניות. בשנת 1929 קבלו הופקינס ופרופסור כריסטיאן </a:t>
            </a:r>
            <a:r>
              <a:rPr lang="he-IL" sz="2400" dirty="0" err="1" smtClean="0"/>
              <a:t>אייקמן</a:t>
            </a:r>
            <a:r>
              <a:rPr lang="he-IL" sz="2400" dirty="0" smtClean="0"/>
              <a:t>, את פרס נובל לפיזיולוגיה ורפואה על גילוי הוויטמינים.</a:t>
            </a:r>
          </a:p>
          <a:p>
            <a:endParaRPr lang="he-IL" sz="2400" dirty="0" smtClean="0"/>
          </a:p>
          <a:p>
            <a:endParaRPr lang="he-IL" sz="2400" dirty="0" smtClean="0"/>
          </a:p>
          <a:p>
            <a:endParaRPr lang="he-IL" sz="2400" dirty="0" smtClean="0"/>
          </a:p>
          <a:p>
            <a:endParaRPr lang="he-IL" sz="2400" dirty="0"/>
          </a:p>
        </p:txBody>
      </p:sp>
      <p:sp>
        <p:nvSpPr>
          <p:cNvPr id="5" name="מציין מיקום של מספר שקופית 4"/>
          <p:cNvSpPr>
            <a:spLocks noGrp="1"/>
          </p:cNvSpPr>
          <p:nvPr>
            <p:ph type="sldNum" sz="quarter" idx="12"/>
          </p:nvPr>
        </p:nvSpPr>
        <p:spPr/>
        <p:txBody>
          <a:bodyPr/>
          <a:lstStyle/>
          <a:p>
            <a:fld id="{EA6FA213-95D7-4712-B724-727F252A66C4}" type="slidenum">
              <a:rPr lang="he-IL" smtClean="0"/>
              <a:pPr/>
              <a:t>2</a:t>
            </a:fld>
            <a:endParaRPr lang="he-IL"/>
          </a:p>
        </p:txBody>
      </p:sp>
      <p:pic>
        <p:nvPicPr>
          <p:cNvPr id="1026" name="Picture 2" descr="C:\Users\Levy\Pictures\לימודים\untitled.bmp"/>
          <p:cNvPicPr>
            <a:picLocks noChangeAspect="1" noChangeArrowheads="1"/>
          </p:cNvPicPr>
          <p:nvPr/>
        </p:nvPicPr>
        <p:blipFill>
          <a:blip r:embed="rId2" cstate="print"/>
          <a:srcRect/>
          <a:stretch>
            <a:fillRect/>
          </a:stretch>
        </p:blipFill>
        <p:spPr bwMode="auto">
          <a:xfrm>
            <a:off x="0" y="0"/>
            <a:ext cx="1257300" cy="1181100"/>
          </a:xfrm>
          <a:prstGeom prst="rect">
            <a:avLst/>
          </a:prstGeom>
          <a:noFill/>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מציין מיקום תוכן 2"/>
          <p:cNvSpPr>
            <a:spLocks noGrp="1"/>
          </p:cNvSpPr>
          <p:nvPr>
            <p:ph idx="1"/>
          </p:nvPr>
        </p:nvSpPr>
        <p:spPr>
          <a:xfrm>
            <a:off x="304800" y="188640"/>
            <a:ext cx="8686800" cy="5891485"/>
          </a:xfrm>
        </p:spPr>
        <p:txBody>
          <a:bodyPr>
            <a:noAutofit/>
          </a:bodyPr>
          <a:lstStyle/>
          <a:p>
            <a:pPr marL="0" indent="0">
              <a:buNone/>
            </a:pPr>
            <a:r>
              <a:rPr lang="he-IL" sz="2800" b="1" dirty="0" smtClean="0"/>
              <a:t>קיימות 2 קבוצות עיקריות:</a:t>
            </a:r>
            <a:endParaRPr lang="en-US" sz="2800" b="1" dirty="0" smtClean="0"/>
          </a:p>
          <a:p>
            <a:pPr marL="457200" lvl="0" indent="-457200">
              <a:buNone/>
            </a:pPr>
            <a:endParaRPr lang="he-IL" sz="2400" dirty="0" smtClean="0"/>
          </a:p>
          <a:p>
            <a:r>
              <a:rPr lang="he-IL" sz="2400" b="1" u="sng" dirty="0" smtClean="0"/>
              <a:t>ויטמינים מסיסים </a:t>
            </a:r>
            <a:r>
              <a:rPr lang="he-IL" sz="2400" b="1" u="sng" dirty="0" smtClean="0"/>
              <a:t>בשומן</a:t>
            </a:r>
            <a:r>
              <a:rPr lang="he-IL" sz="2400" dirty="0"/>
              <a:t>:</a:t>
            </a:r>
            <a:r>
              <a:rPr lang="he-IL" sz="2400" dirty="0" smtClean="0"/>
              <a:t> </a:t>
            </a:r>
            <a:r>
              <a:rPr lang="he-IL" sz="2400" dirty="0" smtClean="0"/>
              <a:t>מהווים את הקבוצה העיקרית. לשם ספיגה של ויטמינים אלה, יש צורך </a:t>
            </a:r>
            <a:r>
              <a:rPr lang="he-IL" sz="2400" dirty="0" smtClean="0"/>
              <a:t>בנוכחות של שומן</a:t>
            </a:r>
            <a:r>
              <a:rPr lang="he-IL" sz="2400" dirty="0" smtClean="0"/>
              <a:t>. קבוצה זאת נאגרת לפרק זמן ממושך בגוף בהשוואה לקבוצה השנייה. בין הדוגמאות המוכרות לויטמינים המסיסים בשומן נמצאים הויטמינים </a:t>
            </a:r>
            <a:r>
              <a:rPr lang="en-US" sz="2400" dirty="0" smtClean="0"/>
              <a:t>A/D/E/K</a:t>
            </a:r>
            <a:r>
              <a:rPr lang="he-IL" sz="2400" dirty="0" smtClean="0"/>
              <a:t>.</a:t>
            </a:r>
            <a:endParaRPr lang="en-US" sz="2400" dirty="0" smtClean="0"/>
          </a:p>
          <a:p>
            <a:r>
              <a:rPr lang="he-IL" sz="2400" b="1" u="sng" dirty="0" smtClean="0"/>
              <a:t>ויטמינים מסיסים </a:t>
            </a:r>
            <a:r>
              <a:rPr lang="he-IL" sz="2400" b="1" u="sng" dirty="0" smtClean="0"/>
              <a:t>במים</a:t>
            </a:r>
            <a:r>
              <a:rPr lang="he-IL" sz="2400" b="1" dirty="0" smtClean="0"/>
              <a:t>: </a:t>
            </a:r>
            <a:r>
              <a:rPr lang="he-IL" sz="2400" dirty="0" smtClean="0"/>
              <a:t>מהווים </a:t>
            </a:r>
            <a:r>
              <a:rPr lang="he-IL" sz="2400" dirty="0" smtClean="0"/>
              <a:t>את הקבוצה השנייה. ויטמינים אלו זקוקים לסביבה מימית ע"מ שיוכלו להתמוסס ולהיספג הטיב בגוף. הם מופרשים מהגוף במהירות רבה יותר מן הקבוצה הראשונה. בין הדוגמאות המוכרות בקבוצה זאת נמצאים הויטמינים </a:t>
            </a:r>
            <a:r>
              <a:rPr lang="en-US" sz="2400" dirty="0" smtClean="0"/>
              <a:t>C</a:t>
            </a:r>
            <a:r>
              <a:rPr lang="he-IL" sz="2400" dirty="0" smtClean="0"/>
              <a:t> וקבוצת ה </a:t>
            </a:r>
            <a:r>
              <a:rPr lang="en-US" sz="2400" dirty="0" smtClean="0"/>
              <a:t>B</a:t>
            </a:r>
            <a:r>
              <a:rPr lang="he-IL" sz="2400" dirty="0" smtClean="0"/>
              <a:t>.</a:t>
            </a:r>
            <a:endParaRPr lang="en-US" sz="2400" dirty="0" smtClean="0"/>
          </a:p>
          <a:p>
            <a:r>
              <a:rPr lang="he-IL" sz="2400" b="1" u="sng" dirty="0" smtClean="0"/>
              <a:t>תפקידם </a:t>
            </a:r>
            <a:r>
              <a:rPr lang="he-IL" sz="2400" b="1" u="sng" dirty="0" smtClean="0"/>
              <a:t>העיקרי של </a:t>
            </a:r>
            <a:r>
              <a:rPr lang="he-IL" sz="2400" b="1" u="sng" dirty="0" smtClean="0"/>
              <a:t>הוויטמינים</a:t>
            </a:r>
            <a:r>
              <a:rPr lang="he-IL" sz="2400" b="1" dirty="0" smtClean="0"/>
              <a:t>: </a:t>
            </a:r>
            <a:r>
              <a:rPr lang="he-IL" sz="2400" dirty="0" smtClean="0"/>
              <a:t>סיוע בפעילות מטבולית ומערכתית, גדילה, הפקת אנרגיה מהמזון, עיבודם של אבות המזון, השתתפות בבניית כדוריות הדם וההורמונים, יצירת הכימיקלים </a:t>
            </a:r>
            <a:r>
              <a:rPr lang="he-IL" sz="2400" dirty="0" smtClean="0"/>
              <a:t>והנוירוטרנסמיטרים </a:t>
            </a:r>
            <a:r>
              <a:rPr lang="he-IL" sz="2400" dirty="0" smtClean="0"/>
              <a:t>שמפעילים את מערכת </a:t>
            </a:r>
            <a:r>
              <a:rPr lang="he-IL" sz="2400" dirty="0" smtClean="0"/>
              <a:t>העצבים. </a:t>
            </a:r>
            <a:r>
              <a:rPr lang="he-IL" sz="2400" dirty="0" smtClean="0"/>
              <a:t>הוויטמינים </a:t>
            </a:r>
            <a:r>
              <a:rPr lang="he-IL" sz="2400" dirty="0" smtClean="0"/>
              <a:t>גם חיוניים </a:t>
            </a:r>
            <a:r>
              <a:rPr lang="he-IL" sz="2400" dirty="0" smtClean="0"/>
              <a:t>למניעת מחלות ולהפחתת סיכון לחלות במחלות כגון: סרטן, מחלות </a:t>
            </a:r>
            <a:r>
              <a:rPr lang="he-IL" sz="2400" dirty="0" smtClean="0"/>
              <a:t>לב, דלקות, אלרגיות </a:t>
            </a:r>
            <a:r>
              <a:rPr lang="he-IL" sz="2400" dirty="0" err="1" smtClean="0"/>
              <a:t>וכו</a:t>
            </a:r>
            <a:r>
              <a:rPr lang="he-IL" sz="2400" dirty="0" smtClean="0"/>
              <a:t>'.</a:t>
            </a:r>
            <a:endParaRPr lang="en-US" sz="2400" dirty="0" smtClean="0"/>
          </a:p>
          <a:p>
            <a:r>
              <a:rPr lang="he-IL" sz="2400" dirty="0" smtClean="0"/>
              <a:t>חלק </a:t>
            </a:r>
            <a:r>
              <a:rPr lang="he-IL" sz="2400" dirty="0" smtClean="0"/>
              <a:t>מהוויטמינים</a:t>
            </a:r>
            <a:r>
              <a:rPr lang="he-IL" sz="2400" dirty="0" smtClean="0"/>
              <a:t>, כגון ויטמין </a:t>
            </a:r>
            <a:r>
              <a:rPr lang="en-US" sz="2400" dirty="0" smtClean="0"/>
              <a:t>C</a:t>
            </a:r>
            <a:r>
              <a:rPr lang="he-IL" sz="2400" dirty="0" smtClean="0"/>
              <a:t> ו-</a:t>
            </a:r>
            <a:r>
              <a:rPr lang="en-US" sz="2400" dirty="0" smtClean="0"/>
              <a:t>E</a:t>
            </a:r>
            <a:r>
              <a:rPr lang="he-IL" sz="2400" dirty="0" smtClean="0"/>
              <a:t> הם חומרים נוגדי חמצון. </a:t>
            </a:r>
            <a:endParaRPr lang="en-US" sz="2400" dirty="0" smtClean="0"/>
          </a:p>
          <a:p>
            <a:endParaRPr lang="en-US" sz="2400" dirty="0"/>
          </a:p>
        </p:txBody>
      </p:sp>
      <p:sp>
        <p:nvSpPr>
          <p:cNvPr id="4" name="מציין מיקום של מספר שקופית 3"/>
          <p:cNvSpPr>
            <a:spLocks noGrp="1"/>
          </p:cNvSpPr>
          <p:nvPr>
            <p:ph type="sldNum" sz="quarter" idx="12"/>
          </p:nvPr>
        </p:nvSpPr>
        <p:spPr/>
        <p:txBody>
          <a:bodyPr/>
          <a:lstStyle/>
          <a:p>
            <a:fld id="{EA6FA213-95D7-4712-B724-727F252A66C4}" type="slidenum">
              <a:rPr lang="he-IL" smtClean="0"/>
              <a:pPr/>
              <a:t>3</a:t>
            </a:fld>
            <a:endParaRPr lang="he-IL"/>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p:txBody>
          <a:bodyPr>
            <a:normAutofit/>
          </a:bodyPr>
          <a:lstStyle/>
          <a:p>
            <a:pPr algn="r"/>
            <a:r>
              <a:rPr lang="he-IL" b="1" dirty="0" smtClean="0"/>
              <a:t>מהם מינרלים?</a:t>
            </a:r>
            <a:r>
              <a:rPr lang="en-US" b="1" dirty="0" smtClean="0"/>
              <a:t/>
            </a:r>
            <a:br>
              <a:rPr lang="en-US" b="1" dirty="0" smtClean="0"/>
            </a:br>
            <a:endParaRPr lang="he-IL" b="1" dirty="0"/>
          </a:p>
        </p:txBody>
      </p:sp>
      <p:sp>
        <p:nvSpPr>
          <p:cNvPr id="3" name="מציין מיקום תוכן 2"/>
          <p:cNvSpPr>
            <a:spLocks noGrp="1"/>
          </p:cNvSpPr>
          <p:nvPr>
            <p:ph idx="1"/>
          </p:nvPr>
        </p:nvSpPr>
        <p:spPr>
          <a:xfrm>
            <a:off x="304800" y="1844824"/>
            <a:ext cx="8686800" cy="4896544"/>
          </a:xfrm>
        </p:spPr>
        <p:txBody>
          <a:bodyPr>
            <a:noAutofit/>
          </a:bodyPr>
          <a:lstStyle/>
          <a:p>
            <a:r>
              <a:rPr lang="he-IL" sz="2400" dirty="0" smtClean="0"/>
              <a:t>מינרלים </a:t>
            </a:r>
            <a:r>
              <a:rPr lang="he-IL" sz="2400" dirty="0" smtClean="0"/>
              <a:t>הנם חומרים המהווים </a:t>
            </a:r>
            <a:r>
              <a:rPr lang="he-IL" sz="2400" dirty="0" smtClean="0"/>
              <a:t>מרכיב חשוב בתאי הרקמות </a:t>
            </a:r>
            <a:r>
              <a:rPr lang="he-IL" sz="2400" dirty="0" smtClean="0"/>
              <a:t>ובנוזלי </a:t>
            </a:r>
            <a:r>
              <a:rPr lang="he-IL" sz="2400" dirty="0" smtClean="0"/>
              <a:t>הגוף השונים. </a:t>
            </a:r>
            <a:r>
              <a:rPr lang="he-IL" sz="2400" dirty="0" smtClean="0"/>
              <a:t>המונח מגיע מהמילה </a:t>
            </a:r>
            <a:r>
              <a:rPr lang="he-IL" sz="2400" dirty="0" smtClean="0"/>
              <a:t>הלועזית (</a:t>
            </a:r>
            <a:r>
              <a:rPr lang="en-US" sz="2400" dirty="0" smtClean="0"/>
              <a:t>mineral</a:t>
            </a:r>
            <a:r>
              <a:rPr lang="he-IL" sz="2400" dirty="0" smtClean="0"/>
              <a:t>=מחצב).</a:t>
            </a:r>
          </a:p>
          <a:p>
            <a:r>
              <a:rPr lang="he-IL" sz="2400" dirty="0" smtClean="0"/>
              <a:t>המינרלים מצויים באדמה, הם כוללים יסודות לרוב בצורת מלחים,שמקורם בשכבות כדור הארץ. מכנים אותם גם אלקטרוליטיים משום שיש להם מטען חשמלי (-/+). </a:t>
            </a:r>
            <a:r>
              <a:rPr lang="he-IL" sz="2400" dirty="0" smtClean="0"/>
              <a:t>חלק מהם נחשבים ליסודות </a:t>
            </a:r>
            <a:r>
              <a:rPr lang="he-IL" sz="2400" dirty="0" smtClean="0"/>
              <a:t>וחלקם </a:t>
            </a:r>
            <a:r>
              <a:rPr lang="he-IL" sz="2400" dirty="0" smtClean="0"/>
              <a:t>למתכות </a:t>
            </a:r>
            <a:r>
              <a:rPr lang="he-IL" sz="2400" dirty="0" smtClean="0"/>
              <a:t>שמקורם בסלעים. הם מגיעים אלינו מהאדמה אל המים ומשם לצמחים ולתבואות וגם דרך בע"ח בשרשרת המזון. </a:t>
            </a:r>
            <a:r>
              <a:rPr lang="he-IL" sz="2400" dirty="0" smtClean="0"/>
              <a:t>דרך המזון/שתייה המינרלים </a:t>
            </a:r>
            <a:r>
              <a:rPr lang="he-IL" sz="2400" dirty="0" smtClean="0"/>
              <a:t>אינם נספגים בשלמותם, הממוצע נע סביב 15% </a:t>
            </a:r>
            <a:r>
              <a:rPr lang="he-IL" sz="2400" dirty="0" smtClean="0"/>
              <a:t>מהכמות.</a:t>
            </a:r>
            <a:endParaRPr lang="he-IL" sz="2400" dirty="0" smtClean="0"/>
          </a:p>
          <a:p>
            <a:r>
              <a:rPr lang="he-IL" sz="2400" dirty="0" smtClean="0"/>
              <a:t>בניגוד </a:t>
            </a:r>
            <a:r>
              <a:rPr lang="he-IL" sz="2400" dirty="0" smtClean="0"/>
              <a:t>לחלק </a:t>
            </a:r>
            <a:r>
              <a:rPr lang="he-IL" sz="2400" dirty="0" err="1" smtClean="0"/>
              <a:t>מויטמינים</a:t>
            </a:r>
            <a:r>
              <a:rPr lang="he-IL" sz="2400" dirty="0" smtClean="0"/>
              <a:t> </a:t>
            </a:r>
            <a:r>
              <a:rPr lang="he-IL" sz="2400" dirty="0" smtClean="0"/>
              <a:t>הם אינם נהרסים </a:t>
            </a:r>
            <a:r>
              <a:rPr lang="he-IL" sz="2400" dirty="0" smtClean="0"/>
              <a:t>בחום/עיבוד </a:t>
            </a:r>
            <a:r>
              <a:rPr lang="he-IL" sz="2400" dirty="0"/>
              <a:t>ה</a:t>
            </a:r>
            <a:r>
              <a:rPr lang="he-IL" sz="2400" dirty="0" smtClean="0"/>
              <a:t>מזון </a:t>
            </a:r>
            <a:r>
              <a:rPr lang="he-IL" sz="2400" dirty="0" smtClean="0"/>
              <a:t>וכדומה. </a:t>
            </a:r>
            <a:r>
              <a:rPr lang="he-IL" sz="2400" dirty="0" smtClean="0"/>
              <a:t> ידוע </a:t>
            </a:r>
            <a:r>
              <a:rPr lang="he-IL" sz="2400" dirty="0" smtClean="0"/>
              <a:t>שאיבוד המינרלים במזון נובע מעיבוד יתר במפעלי המזון וחיבור לתרכובות שונות אשר הופכות אותם ללא זמינים וחסרי תועלת לגופנו. המינרלים דרושים לשם תפקוד תקין של הויטמינים, האנזימים, הורמונים וכן לקיומן של פעילויות מטבוליות שונות בגוף. מינרלים מהווים כ4% ממשקל גופנו.</a:t>
            </a:r>
            <a:endParaRPr lang="he-IL" sz="2400" u="sng" dirty="0" smtClean="0"/>
          </a:p>
          <a:p>
            <a:endParaRPr lang="he-IL" sz="2600" b="1" u="sng" dirty="0" smtClean="0"/>
          </a:p>
          <a:p>
            <a:pPr>
              <a:buNone/>
            </a:pPr>
            <a:r>
              <a:rPr lang="he-IL" sz="2600" dirty="0" smtClean="0"/>
              <a:t> </a:t>
            </a:r>
            <a:endParaRPr lang="en-US" sz="2600" dirty="0" smtClean="0"/>
          </a:p>
        </p:txBody>
      </p:sp>
      <p:sp>
        <p:nvSpPr>
          <p:cNvPr id="5" name="מציין מיקום של מספר שקופית 4"/>
          <p:cNvSpPr>
            <a:spLocks noGrp="1"/>
          </p:cNvSpPr>
          <p:nvPr>
            <p:ph type="sldNum" sz="quarter" idx="12"/>
          </p:nvPr>
        </p:nvSpPr>
        <p:spPr/>
        <p:txBody>
          <a:bodyPr/>
          <a:lstStyle/>
          <a:p>
            <a:fld id="{EA6FA213-95D7-4712-B724-727F252A66C4}" type="slidenum">
              <a:rPr lang="he-IL" smtClean="0"/>
              <a:pPr/>
              <a:t>4</a:t>
            </a:fld>
            <a:endParaRPr lang="he-IL"/>
          </a:p>
        </p:txBody>
      </p:sp>
      <p:pic>
        <p:nvPicPr>
          <p:cNvPr id="4" name="תמונה 3" descr="image001.jpg"/>
          <p:cNvPicPr>
            <a:picLocks noChangeAspect="1"/>
          </p:cNvPicPr>
          <p:nvPr/>
        </p:nvPicPr>
        <p:blipFill>
          <a:blip r:embed="rId2" cstate="print">
            <a:lum bright="29000"/>
          </a:blip>
          <a:stretch>
            <a:fillRect/>
          </a:stretch>
        </p:blipFill>
        <p:spPr>
          <a:xfrm rot="5400000">
            <a:off x="163365" y="-83245"/>
            <a:ext cx="968397" cy="1224136"/>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מציין מיקום תוכן 2"/>
          <p:cNvSpPr>
            <a:spLocks noGrp="1"/>
          </p:cNvSpPr>
          <p:nvPr>
            <p:ph idx="1"/>
          </p:nvPr>
        </p:nvSpPr>
        <p:spPr>
          <a:xfrm>
            <a:off x="304800" y="1124744"/>
            <a:ext cx="8686800" cy="4955381"/>
          </a:xfrm>
        </p:spPr>
        <p:txBody>
          <a:bodyPr>
            <a:normAutofit/>
          </a:bodyPr>
          <a:lstStyle/>
          <a:p>
            <a:pPr>
              <a:buNone/>
            </a:pPr>
            <a:r>
              <a:rPr lang="he-IL" sz="2400" b="1" u="sng" dirty="0" smtClean="0"/>
              <a:t>קיימות שלוש קבוצות של </a:t>
            </a:r>
            <a:r>
              <a:rPr lang="he-IL" sz="2400" b="1" u="sng" dirty="0" smtClean="0"/>
              <a:t>מינרלים:</a:t>
            </a:r>
            <a:endParaRPr lang="en-US" sz="2400" b="1" u="sng" dirty="0" smtClean="0"/>
          </a:p>
          <a:p>
            <a:pPr lvl="0"/>
            <a:endParaRPr lang="he-IL" sz="2400" dirty="0" smtClean="0"/>
          </a:p>
          <a:p>
            <a:pPr lvl="0"/>
            <a:r>
              <a:rPr lang="he-IL" sz="2400" dirty="0" err="1" smtClean="0"/>
              <a:t>מאקרומינרליים</a:t>
            </a:r>
            <a:r>
              <a:rPr lang="he-IL" sz="2400" dirty="0" smtClean="0"/>
              <a:t>: נצרכים בכמויות של מעל 100 מג' ליום. </a:t>
            </a:r>
            <a:endParaRPr lang="en-US" sz="2400" dirty="0" smtClean="0"/>
          </a:p>
          <a:p>
            <a:pPr lvl="0"/>
            <a:endParaRPr lang="he-IL" sz="2400" dirty="0" smtClean="0"/>
          </a:p>
          <a:p>
            <a:pPr lvl="0"/>
            <a:r>
              <a:rPr lang="he-IL" sz="2400" dirty="0" smtClean="0"/>
              <a:t>יסודות קורט: נצרכים בכמויות של 1-99 מג' ליום.</a:t>
            </a:r>
            <a:endParaRPr lang="en-US" sz="2400" dirty="0" smtClean="0"/>
          </a:p>
          <a:p>
            <a:pPr lvl="0"/>
            <a:endParaRPr lang="he-IL" sz="2400" dirty="0" smtClean="0"/>
          </a:p>
          <a:p>
            <a:pPr lvl="0"/>
            <a:r>
              <a:rPr lang="he-IL" sz="2400" dirty="0" err="1" smtClean="0"/>
              <a:t>מיקרומינרליים</a:t>
            </a:r>
            <a:r>
              <a:rPr lang="he-IL" sz="2400" dirty="0" smtClean="0"/>
              <a:t>: </a:t>
            </a:r>
            <a:r>
              <a:rPr lang="he-IL" sz="2400" dirty="0" smtClean="0"/>
              <a:t>כמויות </a:t>
            </a:r>
            <a:r>
              <a:rPr lang="he-IL" sz="2400" dirty="0" smtClean="0"/>
              <a:t>מזעריות </a:t>
            </a:r>
            <a:r>
              <a:rPr lang="he-IL" sz="2400" dirty="0" smtClean="0"/>
              <a:t>של פחות </a:t>
            </a:r>
            <a:r>
              <a:rPr lang="he-IL" sz="2400" dirty="0" smtClean="0"/>
              <a:t>מ 1 מג' ליום.</a:t>
            </a:r>
            <a:endParaRPr lang="en-US" sz="2400" dirty="0" smtClean="0"/>
          </a:p>
          <a:p>
            <a:endParaRPr lang="he-IL" sz="2400" dirty="0"/>
          </a:p>
        </p:txBody>
      </p:sp>
      <p:sp>
        <p:nvSpPr>
          <p:cNvPr id="5" name="מציין מיקום של מספר שקופית 4"/>
          <p:cNvSpPr>
            <a:spLocks noGrp="1"/>
          </p:cNvSpPr>
          <p:nvPr>
            <p:ph type="sldNum" sz="quarter" idx="12"/>
          </p:nvPr>
        </p:nvSpPr>
        <p:spPr/>
        <p:txBody>
          <a:bodyPr/>
          <a:lstStyle/>
          <a:p>
            <a:fld id="{EA6FA213-95D7-4712-B724-727F252A66C4}" type="slidenum">
              <a:rPr lang="he-IL" smtClean="0"/>
              <a:pPr/>
              <a:t>5</a:t>
            </a:fld>
            <a:endParaRPr lang="he-IL"/>
          </a:p>
        </p:txBody>
      </p:sp>
      <p:pic>
        <p:nvPicPr>
          <p:cNvPr id="4" name="תמונה 3" descr="imagesCA205RUM.jpg"/>
          <p:cNvPicPr>
            <a:picLocks noChangeAspect="1"/>
          </p:cNvPicPr>
          <p:nvPr/>
        </p:nvPicPr>
        <p:blipFill>
          <a:blip r:embed="rId2" cstate="print"/>
          <a:stretch>
            <a:fillRect/>
          </a:stretch>
        </p:blipFill>
        <p:spPr>
          <a:xfrm>
            <a:off x="2267744" y="4725144"/>
            <a:ext cx="5040560" cy="1584176"/>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p:txBody>
          <a:bodyPr>
            <a:normAutofit/>
          </a:bodyPr>
          <a:lstStyle/>
          <a:p>
            <a:pPr algn="r"/>
            <a:r>
              <a:rPr lang="he-IL" b="1" dirty="0" smtClean="0"/>
              <a:t>לסיכום האם כדאי לי ליטול תוספי תזונה או לא?</a:t>
            </a:r>
            <a:r>
              <a:rPr lang="en-US" b="1" dirty="0" smtClean="0"/>
              <a:t/>
            </a:r>
            <a:br>
              <a:rPr lang="en-US" b="1" dirty="0" smtClean="0"/>
            </a:br>
            <a:endParaRPr lang="he-IL" b="1" dirty="0"/>
          </a:p>
        </p:txBody>
      </p:sp>
      <p:sp>
        <p:nvSpPr>
          <p:cNvPr id="3" name="מציין מיקום תוכן 2"/>
          <p:cNvSpPr>
            <a:spLocks noGrp="1"/>
          </p:cNvSpPr>
          <p:nvPr>
            <p:ph idx="1"/>
          </p:nvPr>
        </p:nvSpPr>
        <p:spPr>
          <a:xfrm>
            <a:off x="304800" y="1124744"/>
            <a:ext cx="8686800" cy="5472608"/>
          </a:xfrm>
        </p:spPr>
        <p:txBody>
          <a:bodyPr>
            <a:noAutofit/>
          </a:bodyPr>
          <a:lstStyle/>
          <a:p>
            <a:r>
              <a:rPr lang="he-IL" sz="2400" dirty="0" smtClean="0"/>
              <a:t>תוספי התזונה הפכו למצרך מקובל בתרבות הבריאות של העולם המערבי. מזה עשרות שנים אנשים יודעים שחסר ברכיבים תזונתיים עלול לגרום לירידה בחיוניות </a:t>
            </a:r>
            <a:r>
              <a:rPr lang="he-IL" sz="2400" dirty="0" smtClean="0"/>
              <a:t>ובהתפתחותם </a:t>
            </a:r>
            <a:r>
              <a:rPr lang="he-IL" sz="2400" dirty="0" smtClean="0"/>
              <a:t>של מחלות. </a:t>
            </a:r>
            <a:r>
              <a:rPr lang="he-IL" sz="2400" dirty="0" smtClean="0"/>
              <a:t>מטפלים רבים</a:t>
            </a:r>
            <a:r>
              <a:rPr lang="he-IL" sz="2400" dirty="0" smtClean="0"/>
              <a:t> </a:t>
            </a:r>
            <a:r>
              <a:rPr lang="he-IL" sz="2400" dirty="0" smtClean="0"/>
              <a:t>רואים מקרוב את ההשפעות החיוביות של תוספי התזונה </a:t>
            </a:r>
            <a:r>
              <a:rPr lang="he-IL" sz="2400" dirty="0" smtClean="0"/>
              <a:t>הן במניעה והן בריפוי של חלק גדול ולא מבוטל מהבעיות </a:t>
            </a:r>
            <a:r>
              <a:rPr lang="he-IL" sz="2400" dirty="0" smtClean="0"/>
              <a:t>הבריאותיות.</a:t>
            </a:r>
            <a:endParaRPr lang="en-US" sz="2400" dirty="0" smtClean="0"/>
          </a:p>
          <a:p>
            <a:r>
              <a:rPr lang="he-IL" sz="2400" dirty="0" smtClean="0"/>
              <a:t>מרבית הרופאים המערביים אינם נוהגים לתמוך בנטילת תוספי תזונה, למרבה המזל כיום ובעקבות מחקרים רבים חלק גדול מהם תומך בנטילת והשלמת חסרים דרך שוק התוספים. ביוני 2002 פורסם בעיתון היקרתי </a:t>
            </a:r>
            <a:r>
              <a:rPr lang="en-US" sz="2400" dirty="0" smtClean="0"/>
              <a:t>JAMA</a:t>
            </a:r>
            <a:r>
              <a:rPr lang="he-IL" sz="2400" dirty="0" smtClean="0"/>
              <a:t> (</a:t>
            </a:r>
            <a:r>
              <a:rPr lang="en-US" sz="2400" dirty="0" smtClean="0"/>
              <a:t>Journal of American Medical Association</a:t>
            </a:r>
            <a:r>
              <a:rPr lang="he-IL" sz="2400" dirty="0" smtClean="0"/>
              <a:t>), שחסר בויטמינים ומינרלים גורם למחלות כרוניות ולהתפתחות איטית בילדים. אם ניקח בחשבון את העובדה שרק 20% מהאוכלוסייה </a:t>
            </a:r>
            <a:r>
              <a:rPr lang="he-IL" sz="2400" dirty="0" smtClean="0"/>
              <a:t>המערבית צורכים </a:t>
            </a:r>
            <a:r>
              <a:rPr lang="he-IL" sz="2400" dirty="0" smtClean="0"/>
              <a:t>במזון את הכמות הדרושה להם, אין כל ספק שחסר ברכיבים אלו היא תופעה רווחת מאוד. לכך יש להוסיף את העובדות שתרופות, זיהום סביבתי, מתח נפשי, </a:t>
            </a:r>
            <a:r>
              <a:rPr lang="he-IL" sz="2400" dirty="0" smtClean="0"/>
              <a:t>מע' עיכול חלשה, מזון </a:t>
            </a:r>
            <a:r>
              <a:rPr lang="he-IL" sz="2400" dirty="0" smtClean="0"/>
              <a:t>מעובד ומשומר ואדמה דלה ברכיבים תזונתיים, תורמים גם הם לחסרים התזונתיים.</a:t>
            </a:r>
            <a:endParaRPr lang="en-US" sz="2400" dirty="0" smtClean="0"/>
          </a:p>
        </p:txBody>
      </p:sp>
      <p:sp>
        <p:nvSpPr>
          <p:cNvPr id="5" name="מציין מיקום של מספר שקופית 4"/>
          <p:cNvSpPr>
            <a:spLocks noGrp="1"/>
          </p:cNvSpPr>
          <p:nvPr>
            <p:ph type="sldNum" sz="quarter" idx="12"/>
          </p:nvPr>
        </p:nvSpPr>
        <p:spPr/>
        <p:txBody>
          <a:bodyPr/>
          <a:lstStyle/>
          <a:p>
            <a:fld id="{EA6FA213-95D7-4712-B724-727F252A66C4}" type="slidenum">
              <a:rPr lang="he-IL" smtClean="0"/>
              <a:pPr/>
              <a:t>6</a:t>
            </a:fld>
            <a:endParaRPr lang="he-IL"/>
          </a:p>
        </p:txBody>
      </p:sp>
      <p:pic>
        <p:nvPicPr>
          <p:cNvPr id="3074" name="Picture 2" descr="C:\Users\Levy\Pictures\לימודים\untitled.bmp"/>
          <p:cNvPicPr>
            <a:picLocks noChangeAspect="1" noChangeArrowheads="1"/>
          </p:cNvPicPr>
          <p:nvPr/>
        </p:nvPicPr>
        <p:blipFill>
          <a:blip r:embed="rId2" cstate="print"/>
          <a:srcRect/>
          <a:stretch>
            <a:fillRect/>
          </a:stretch>
        </p:blipFill>
        <p:spPr bwMode="auto">
          <a:xfrm>
            <a:off x="19299" y="0"/>
            <a:ext cx="1312341" cy="1052736"/>
          </a:xfrm>
          <a:prstGeom prst="rect">
            <a:avLst/>
          </a:prstGeom>
          <a:noFill/>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מציין מיקום תוכן 2"/>
          <p:cNvSpPr>
            <a:spLocks noGrp="1"/>
          </p:cNvSpPr>
          <p:nvPr>
            <p:ph idx="1"/>
          </p:nvPr>
        </p:nvSpPr>
        <p:spPr>
          <a:xfrm>
            <a:off x="304800" y="1196752"/>
            <a:ext cx="8686800" cy="4883373"/>
          </a:xfrm>
        </p:spPr>
        <p:txBody>
          <a:bodyPr>
            <a:normAutofit/>
          </a:bodyPr>
          <a:lstStyle/>
          <a:p>
            <a:r>
              <a:rPr lang="he-IL" sz="2400" dirty="0" smtClean="0"/>
              <a:t>שוק התוספים </a:t>
            </a:r>
            <a:r>
              <a:rPr lang="he-IL" sz="2400" dirty="0" smtClean="0"/>
              <a:t>רווי </a:t>
            </a:r>
            <a:r>
              <a:rPr lang="he-IL" sz="2400" dirty="0" smtClean="0"/>
              <a:t>בחברות </a:t>
            </a:r>
            <a:r>
              <a:rPr lang="he-IL" sz="2400" dirty="0" smtClean="0"/>
              <a:t>רבות</a:t>
            </a:r>
            <a:r>
              <a:rPr lang="he-IL" sz="2400" dirty="0" smtClean="0"/>
              <a:t>, </a:t>
            </a:r>
            <a:r>
              <a:rPr lang="he-IL" sz="2400" dirty="0" smtClean="0"/>
              <a:t>לצד חברות רציניות ובינלאומיות ישנן חברות חובבניות אשר בוחרות שלא להשתמש בחומרים טבעיים להפקת התוספים וכמו כן הן אינן מקפידות על תנאי יצור נאותים, כתוצאה מכך איכות המוצר נפגמת ונמצאת לא יעילה במקרה הטוב ובמקרה הרע אף עלולה להזיק. אז לפני שקונים תוספי תזונה מומלץ להיוועץ עם מטפל מוסמך להתאמה אישית של התוספים והמינונים המתאימים ע"פ בדיקות הדם, משקל גוף, </a:t>
            </a:r>
            <a:r>
              <a:rPr lang="he-IL" sz="2400" dirty="0" smtClean="0"/>
              <a:t>גיל, פתולוגיה וכדומה.</a:t>
            </a:r>
            <a:endParaRPr lang="en-US" sz="2400" dirty="0" smtClean="0"/>
          </a:p>
          <a:p>
            <a:endParaRPr lang="en-US" sz="2400" dirty="0" smtClean="0"/>
          </a:p>
        </p:txBody>
      </p:sp>
      <p:sp>
        <p:nvSpPr>
          <p:cNvPr id="6" name="מציין מיקום של מספר שקופית 5"/>
          <p:cNvSpPr>
            <a:spLocks noGrp="1"/>
          </p:cNvSpPr>
          <p:nvPr>
            <p:ph type="sldNum" sz="quarter" idx="12"/>
          </p:nvPr>
        </p:nvSpPr>
        <p:spPr/>
        <p:txBody>
          <a:bodyPr/>
          <a:lstStyle/>
          <a:p>
            <a:fld id="{EA6FA213-95D7-4712-B724-727F252A66C4}" type="slidenum">
              <a:rPr lang="he-IL" smtClean="0"/>
              <a:pPr/>
              <a:t>7</a:t>
            </a:fld>
            <a:endParaRPr lang="he-IL"/>
          </a:p>
        </p:txBody>
      </p:sp>
      <p:sp>
        <p:nvSpPr>
          <p:cNvPr id="2" name="TextBox 1"/>
          <p:cNvSpPr txBox="1"/>
          <p:nvPr/>
        </p:nvSpPr>
        <p:spPr>
          <a:xfrm>
            <a:off x="1187624" y="332656"/>
            <a:ext cx="7488832" cy="584775"/>
          </a:xfrm>
          <a:prstGeom prst="rect">
            <a:avLst/>
          </a:prstGeom>
          <a:noFill/>
        </p:spPr>
        <p:txBody>
          <a:bodyPr wrap="square" rtlCol="1">
            <a:spAutoFit/>
          </a:bodyPr>
          <a:lstStyle/>
          <a:p>
            <a:r>
              <a:rPr lang="he-IL" sz="3200" b="1" dirty="0" smtClean="0">
                <a:cs typeface="+mj-cs"/>
              </a:rPr>
              <a:t>אז איזה חברה טובה? מה לקנות/להמליץ?</a:t>
            </a:r>
            <a:endParaRPr lang="he-IL" sz="3200" b="1" dirty="0">
              <a:cs typeface="+mj-cs"/>
            </a:endParaRPr>
          </a:p>
        </p:txBody>
      </p:sp>
      <p:pic>
        <p:nvPicPr>
          <p:cNvPr id="4" name="תמונה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707904" y="5098902"/>
            <a:ext cx="6300192" cy="1759098"/>
          </a:xfrm>
          <a:prstGeom prst="rect">
            <a:avLst/>
          </a:prstGeom>
        </p:spPr>
      </p:pic>
      <p:pic>
        <p:nvPicPr>
          <p:cNvPr id="5" name="תמונה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4454764"/>
            <a:ext cx="4355976" cy="2426901"/>
          </a:xfrm>
          <a:prstGeom prst="rect">
            <a:avLst/>
          </a:prstGeom>
        </p:spPr>
      </p:pic>
      <p:pic>
        <p:nvPicPr>
          <p:cNvPr id="7" name="תמונה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374974" y="3740389"/>
            <a:ext cx="4769025" cy="1428750"/>
          </a:xfrm>
          <a:prstGeom prst="rect">
            <a:avLst/>
          </a:prstGeom>
        </p:spPr>
      </p:pic>
      <p:pic>
        <p:nvPicPr>
          <p:cNvPr id="1026" name="Picture 2" descr="Medycyna Estetyczna"/>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8998" y="3607039"/>
            <a:ext cx="1524000" cy="847725"/>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 ×¨××§×××ª ×××¢××ª ××©×§××¢× 500,000 ×©''× ×× ××ª× ×ª ××¡××ª ×¨××©××ª ..."/>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524000" y="3260380"/>
            <a:ext cx="1035225" cy="1248740"/>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 ××××× 3 ××××¡××ª ×©×× ×××× ××©×¨ ××&quot;×¥"/>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3366" y="-219132"/>
            <a:ext cx="1068591" cy="1415884"/>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ערכת נושא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ערכת נושא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254</TotalTime>
  <Words>755</Words>
  <Application>Microsoft Office PowerPoint</Application>
  <PresentationFormat>‫הצגה על המסך (4:3)</PresentationFormat>
  <Paragraphs>38</Paragraphs>
  <Slides>7</Slides>
  <Notes>0</Notes>
  <HiddenSlides>0</HiddenSlides>
  <MMClips>0</MMClips>
  <ScaleCrop>false</ScaleCrop>
  <HeadingPairs>
    <vt:vector size="6" baseType="variant">
      <vt:variant>
        <vt:lpstr>גופנים בשימוש</vt:lpstr>
      </vt:variant>
      <vt:variant>
        <vt:i4>4</vt:i4>
      </vt:variant>
      <vt:variant>
        <vt:lpstr>ערכת נושא</vt:lpstr>
      </vt:variant>
      <vt:variant>
        <vt:i4>1</vt:i4>
      </vt:variant>
      <vt:variant>
        <vt:lpstr>כותרות שקופיות</vt:lpstr>
      </vt:variant>
      <vt:variant>
        <vt:i4>7</vt:i4>
      </vt:variant>
    </vt:vector>
  </HeadingPairs>
  <TitlesOfParts>
    <vt:vector size="12" baseType="lpstr">
      <vt:lpstr>Arial</vt:lpstr>
      <vt:lpstr>Calibri</vt:lpstr>
      <vt:lpstr>Calibri Light</vt:lpstr>
      <vt:lpstr>Times New Roman</vt:lpstr>
      <vt:lpstr>ערכת נושא Office</vt:lpstr>
      <vt:lpstr>מבוא לוויטמינים ומינרליים</vt:lpstr>
      <vt:lpstr>מהם ויטמינים? </vt:lpstr>
      <vt:lpstr>מצגת של PowerPoint</vt:lpstr>
      <vt:lpstr>מהם מינרלים? </vt:lpstr>
      <vt:lpstr>מצגת של PowerPoint</vt:lpstr>
      <vt:lpstr>לסיכום האם כדאי לי ליטול תוספי תזונה או לא? </vt:lpstr>
      <vt:lpstr>מצגת של PowerPoint</vt:lpstr>
    </vt:vector>
  </TitlesOfParts>
  <Company>Grizli777</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ויטמינים ומינרלים</dc:title>
  <dc:creator>Levy</dc:creator>
  <cp:lastModifiedBy>User</cp:lastModifiedBy>
  <cp:revision>24</cp:revision>
  <dcterms:created xsi:type="dcterms:W3CDTF">2012-03-04T14:27:26Z</dcterms:created>
  <dcterms:modified xsi:type="dcterms:W3CDTF">2018-11-04T09:50:16Z</dcterms:modified>
</cp:coreProperties>
</file>