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9" r:id="rId1"/>
  </p:sldMasterIdLst>
  <p:notesMasterIdLst>
    <p:notesMasterId r:id="rId15"/>
  </p:notesMasterIdLst>
  <p:sldIdLst>
    <p:sldId id="256" r:id="rId2"/>
    <p:sldId id="259" r:id="rId3"/>
    <p:sldId id="265" r:id="rId4"/>
    <p:sldId id="267" r:id="rId5"/>
    <p:sldId id="269" r:id="rId6"/>
    <p:sldId id="270" r:id="rId7"/>
    <p:sldId id="266" r:id="rId8"/>
    <p:sldId id="280" r:id="rId9"/>
    <p:sldId id="285" r:id="rId10"/>
    <p:sldId id="286" r:id="rId11"/>
    <p:sldId id="284" r:id="rId12"/>
    <p:sldId id="281" r:id="rId13"/>
    <p:sldId id="282"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45CFFA-9A15-45A1-A750-417BF5D94E5A}">
          <p14:sldIdLst>
            <p14:sldId id="256"/>
            <p14:sldId id="259"/>
            <p14:sldId id="265"/>
            <p14:sldId id="267"/>
            <p14:sldId id="269"/>
            <p14:sldId id="270"/>
            <p14:sldId id="266"/>
            <p14:sldId id="280"/>
            <p14:sldId id="285"/>
            <p14:sldId id="286"/>
            <p14:sldId id="284"/>
            <p14:sldId id="281"/>
            <p14:sldId id="282"/>
          </p14:sldIdLst>
        </p14:section>
        <p14:section name="Untitled Section" id="{679F188C-AF87-4289-B7D5-97BEC09785BE}">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sorterViewPr>
    <p:cViewPr>
      <p:scale>
        <a:sx n="100" d="100"/>
        <a:sy n="100" d="100"/>
      </p:scale>
      <p:origin x="0" y="-77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אמיר לוי" userId="0117576d4d8eea34" providerId="LiveId" clId="{C966919C-9755-4EF6-B7F8-8DB4FEBC4275}"/>
    <pc:docChg chg="modSld">
      <pc:chgData name="אמיר לוי" userId="0117576d4d8eea34" providerId="LiveId" clId="{C966919C-9755-4EF6-B7F8-8DB4FEBC4275}" dt="2023-11-26T11:43:20.879" v="1" actId="1076"/>
      <pc:docMkLst>
        <pc:docMk/>
      </pc:docMkLst>
      <pc:sldChg chg="modSp mod">
        <pc:chgData name="אמיר לוי" userId="0117576d4d8eea34" providerId="LiveId" clId="{C966919C-9755-4EF6-B7F8-8DB4FEBC4275}" dt="2023-11-26T11:43:20.879" v="1" actId="1076"/>
        <pc:sldMkLst>
          <pc:docMk/>
          <pc:sldMk cId="4063229230" sldId="256"/>
        </pc:sldMkLst>
        <pc:spChg chg="mod">
          <ac:chgData name="אמיר לוי" userId="0117576d4d8eea34" providerId="LiveId" clId="{C966919C-9755-4EF6-B7F8-8DB4FEBC4275}" dt="2023-11-26T11:43:20.879" v="1" actId="1076"/>
          <ac:spMkLst>
            <pc:docMk/>
            <pc:sldMk cId="4063229230" sldId="256"/>
            <ac:spMk id="2" creationId="{00000000-0000-0000-0000-000000000000}"/>
          </ac:spMkLst>
        </pc:spChg>
      </pc:sldChg>
    </pc:docChg>
  </pc:docChgLst>
  <pc:docChgLst>
    <pc:chgData name="amirlevy9@gmail.com" userId="0117576d4d8eea34" providerId="LiveId" clId="{C966919C-9755-4EF6-B7F8-8DB4FEBC4275}"/>
    <pc:docChg chg="undo custSel addSld delSld modSld sldOrd delMainMaster addSection modSection">
      <pc:chgData name="amirlevy9@gmail.com" userId="0117576d4d8eea34" providerId="LiveId" clId="{C966919C-9755-4EF6-B7F8-8DB4FEBC4275}" dt="2023-11-26T11:34:13.828" v="689" actId="20577"/>
      <pc:docMkLst>
        <pc:docMk/>
      </pc:docMkLst>
      <pc:sldChg chg="addSp delSp modSp mod">
        <pc:chgData name="amirlevy9@gmail.com" userId="0117576d4d8eea34" providerId="LiveId" clId="{C966919C-9755-4EF6-B7F8-8DB4FEBC4275}" dt="2023-11-26T11:01:58.835" v="92" actId="1076"/>
        <pc:sldMkLst>
          <pc:docMk/>
          <pc:sldMk cId="4063229230" sldId="256"/>
        </pc:sldMkLst>
        <pc:spChg chg="mod">
          <ac:chgData name="amirlevy9@gmail.com" userId="0117576d4d8eea34" providerId="LiveId" clId="{C966919C-9755-4EF6-B7F8-8DB4FEBC4275}" dt="2023-11-26T10:33:26.384" v="17" actId="14100"/>
          <ac:spMkLst>
            <pc:docMk/>
            <pc:sldMk cId="4063229230" sldId="256"/>
            <ac:spMk id="2" creationId="{00000000-0000-0000-0000-000000000000}"/>
          </ac:spMkLst>
        </pc:spChg>
        <pc:spChg chg="del mod">
          <ac:chgData name="amirlevy9@gmail.com" userId="0117576d4d8eea34" providerId="LiveId" clId="{C966919C-9755-4EF6-B7F8-8DB4FEBC4275}" dt="2023-11-26T10:33:07.504" v="12"/>
          <ac:spMkLst>
            <pc:docMk/>
            <pc:sldMk cId="4063229230" sldId="256"/>
            <ac:spMk id="5" creationId="{00000000-0000-0000-0000-000000000000}"/>
          </ac:spMkLst>
        </pc:spChg>
        <pc:picChg chg="add del mod">
          <ac:chgData name="amirlevy9@gmail.com" userId="0117576d4d8eea34" providerId="LiveId" clId="{C966919C-9755-4EF6-B7F8-8DB4FEBC4275}" dt="2023-11-26T11:01:47.500" v="88" actId="478"/>
          <ac:picMkLst>
            <pc:docMk/>
            <pc:sldMk cId="4063229230" sldId="256"/>
            <ac:picMk id="3" creationId="{4B63A77C-F5C3-03D5-75E6-0374AD0A4FD3}"/>
          </ac:picMkLst>
        </pc:picChg>
        <pc:picChg chg="add mod">
          <ac:chgData name="amirlevy9@gmail.com" userId="0117576d4d8eea34" providerId="LiveId" clId="{C966919C-9755-4EF6-B7F8-8DB4FEBC4275}" dt="2023-11-26T11:01:58.835" v="92" actId="1076"/>
          <ac:picMkLst>
            <pc:docMk/>
            <pc:sldMk cId="4063229230" sldId="256"/>
            <ac:picMk id="6" creationId="{DA1DF836-DD61-3155-9811-BA314CB94B3D}"/>
          </ac:picMkLst>
        </pc:picChg>
      </pc:sldChg>
      <pc:sldChg chg="del">
        <pc:chgData name="amirlevy9@gmail.com" userId="0117576d4d8eea34" providerId="LiveId" clId="{C966919C-9755-4EF6-B7F8-8DB4FEBC4275}" dt="2023-11-26T10:34:53.024" v="18" actId="2696"/>
        <pc:sldMkLst>
          <pc:docMk/>
          <pc:sldMk cId="2463591274" sldId="257"/>
        </pc:sldMkLst>
      </pc:sldChg>
      <pc:sldChg chg="delSp modSp del mod">
        <pc:chgData name="amirlevy9@gmail.com" userId="0117576d4d8eea34" providerId="LiveId" clId="{C966919C-9755-4EF6-B7F8-8DB4FEBC4275}" dt="2023-11-26T10:46:07.353" v="68" actId="2696"/>
        <pc:sldMkLst>
          <pc:docMk/>
          <pc:sldMk cId="1673301724" sldId="258"/>
        </pc:sldMkLst>
        <pc:spChg chg="mod">
          <ac:chgData name="amirlevy9@gmail.com" userId="0117576d4d8eea34" providerId="LiveId" clId="{C966919C-9755-4EF6-B7F8-8DB4FEBC4275}" dt="2023-11-26T10:35:11.935" v="19" actId="20577"/>
          <ac:spMkLst>
            <pc:docMk/>
            <pc:sldMk cId="1673301724" sldId="258"/>
            <ac:spMk id="3" creationId="{00000000-0000-0000-0000-000000000000}"/>
          </ac:spMkLst>
        </pc:spChg>
        <pc:picChg chg="del">
          <ac:chgData name="amirlevy9@gmail.com" userId="0117576d4d8eea34" providerId="LiveId" clId="{C966919C-9755-4EF6-B7F8-8DB4FEBC4275}" dt="2023-11-26T10:45:43.426" v="62" actId="21"/>
          <ac:picMkLst>
            <pc:docMk/>
            <pc:sldMk cId="1673301724" sldId="258"/>
            <ac:picMk id="6" creationId="{00000000-0000-0000-0000-000000000000}"/>
          </ac:picMkLst>
        </pc:picChg>
      </pc:sldChg>
      <pc:sldChg chg="addSp delSp modSp mod">
        <pc:chgData name="amirlevy9@gmail.com" userId="0117576d4d8eea34" providerId="LiveId" clId="{C966919C-9755-4EF6-B7F8-8DB4FEBC4275}" dt="2023-11-26T11:03:59.892" v="94" actId="21"/>
        <pc:sldMkLst>
          <pc:docMk/>
          <pc:sldMk cId="2710396332" sldId="259"/>
        </pc:sldMkLst>
        <pc:picChg chg="add del mod">
          <ac:chgData name="amirlevy9@gmail.com" userId="0117576d4d8eea34" providerId="LiveId" clId="{C966919C-9755-4EF6-B7F8-8DB4FEBC4275}" dt="2023-11-26T11:03:59.892" v="94" actId="21"/>
          <ac:picMkLst>
            <pc:docMk/>
            <pc:sldMk cId="2710396332" sldId="259"/>
            <ac:picMk id="3" creationId="{953F3873-871D-7438-27DB-DA05F1AC0888}"/>
          </ac:picMkLst>
        </pc:picChg>
      </pc:sldChg>
      <pc:sldChg chg="modSp add del mod">
        <pc:chgData name="amirlevy9@gmail.com" userId="0117576d4d8eea34" providerId="LiveId" clId="{C966919C-9755-4EF6-B7F8-8DB4FEBC4275}" dt="2023-11-26T11:08:43.509" v="205" actId="2696"/>
        <pc:sldMkLst>
          <pc:docMk/>
          <pc:sldMk cId="1724890720" sldId="260"/>
        </pc:sldMkLst>
        <pc:picChg chg="mod">
          <ac:chgData name="amirlevy9@gmail.com" userId="0117576d4d8eea34" providerId="LiveId" clId="{C966919C-9755-4EF6-B7F8-8DB4FEBC4275}" dt="2023-11-26T11:08:33.590" v="204" actId="1076"/>
          <ac:picMkLst>
            <pc:docMk/>
            <pc:sldMk cId="1724890720" sldId="260"/>
            <ac:picMk id="5" creationId="{00000000-0000-0000-0000-000000000000}"/>
          </ac:picMkLst>
        </pc:picChg>
      </pc:sldChg>
      <pc:sldChg chg="del">
        <pc:chgData name="amirlevy9@gmail.com" userId="0117576d4d8eea34" providerId="LiveId" clId="{C966919C-9755-4EF6-B7F8-8DB4FEBC4275}" dt="2023-11-26T10:36:43.030" v="20" actId="2696"/>
        <pc:sldMkLst>
          <pc:docMk/>
          <pc:sldMk cId="2439668423" sldId="262"/>
        </pc:sldMkLst>
      </pc:sldChg>
      <pc:sldChg chg="del">
        <pc:chgData name="amirlevy9@gmail.com" userId="0117576d4d8eea34" providerId="LiveId" clId="{C966919C-9755-4EF6-B7F8-8DB4FEBC4275}" dt="2023-11-26T10:37:15.518" v="21" actId="2696"/>
        <pc:sldMkLst>
          <pc:docMk/>
          <pc:sldMk cId="2894479991" sldId="263"/>
        </pc:sldMkLst>
      </pc:sldChg>
      <pc:sldChg chg="addSp delSp modSp mod">
        <pc:chgData name="amirlevy9@gmail.com" userId="0117576d4d8eea34" providerId="LiveId" clId="{C966919C-9755-4EF6-B7F8-8DB4FEBC4275}" dt="2023-11-26T11:05:12.647" v="118" actId="1037"/>
        <pc:sldMkLst>
          <pc:docMk/>
          <pc:sldMk cId="975181959" sldId="265"/>
        </pc:sldMkLst>
        <pc:spChg chg="mod">
          <ac:chgData name="amirlevy9@gmail.com" userId="0117576d4d8eea34" providerId="LiveId" clId="{C966919C-9755-4EF6-B7F8-8DB4FEBC4275}" dt="2023-11-26T11:04:33.844" v="96" actId="2711"/>
          <ac:spMkLst>
            <pc:docMk/>
            <pc:sldMk cId="975181959" sldId="265"/>
            <ac:spMk id="2" creationId="{00000000-0000-0000-0000-000000000000}"/>
          </ac:spMkLst>
        </pc:spChg>
        <pc:spChg chg="del mod">
          <ac:chgData name="amirlevy9@gmail.com" userId="0117576d4d8eea34" providerId="LiveId" clId="{C966919C-9755-4EF6-B7F8-8DB4FEBC4275}" dt="2023-11-26T10:43:07.460" v="25" actId="478"/>
          <ac:spMkLst>
            <pc:docMk/>
            <pc:sldMk cId="975181959" sldId="265"/>
            <ac:spMk id="3" creationId="{00000000-0000-0000-0000-000000000000}"/>
          </ac:spMkLst>
        </pc:spChg>
        <pc:spChg chg="add del mod">
          <ac:chgData name="amirlevy9@gmail.com" userId="0117576d4d8eea34" providerId="LiveId" clId="{C966919C-9755-4EF6-B7F8-8DB4FEBC4275}" dt="2023-11-26T10:43:20.967" v="29" actId="478"/>
          <ac:spMkLst>
            <pc:docMk/>
            <pc:sldMk cId="975181959" sldId="265"/>
            <ac:spMk id="5" creationId="{0AC605F4-D499-1230-B0D6-610329DE8235}"/>
          </ac:spMkLst>
        </pc:spChg>
        <pc:picChg chg="mod">
          <ac:chgData name="amirlevy9@gmail.com" userId="0117576d4d8eea34" providerId="LiveId" clId="{C966919C-9755-4EF6-B7F8-8DB4FEBC4275}" dt="2023-11-26T11:05:12.647" v="118" actId="1037"/>
          <ac:picMkLst>
            <pc:docMk/>
            <pc:sldMk cId="975181959" sldId="265"/>
            <ac:picMk id="4" creationId="{00000000-0000-0000-0000-000000000000}"/>
          </ac:picMkLst>
        </pc:picChg>
        <pc:picChg chg="mod">
          <ac:chgData name="amirlevy9@gmail.com" userId="0117576d4d8eea34" providerId="LiveId" clId="{C966919C-9755-4EF6-B7F8-8DB4FEBC4275}" dt="2023-11-26T11:05:06.986" v="111" actId="1037"/>
          <ac:picMkLst>
            <pc:docMk/>
            <pc:sldMk cId="975181959" sldId="265"/>
            <ac:picMk id="6" creationId="{00000000-0000-0000-0000-000000000000}"/>
          </ac:picMkLst>
        </pc:picChg>
        <pc:picChg chg="add mod">
          <ac:chgData name="amirlevy9@gmail.com" userId="0117576d4d8eea34" providerId="LiveId" clId="{C966919C-9755-4EF6-B7F8-8DB4FEBC4275}" dt="2023-11-26T10:43:18.046" v="28" actId="1076"/>
          <ac:picMkLst>
            <pc:docMk/>
            <pc:sldMk cId="975181959" sldId="265"/>
            <ac:picMk id="7" creationId="{B2C0E55A-6976-AAB0-3170-10F5E84FC637}"/>
          </ac:picMkLst>
        </pc:picChg>
        <pc:picChg chg="add del">
          <ac:chgData name="amirlevy9@gmail.com" userId="0117576d4d8eea34" providerId="LiveId" clId="{C966919C-9755-4EF6-B7F8-8DB4FEBC4275}" dt="2023-11-26T10:43:07.460" v="25" actId="478"/>
          <ac:picMkLst>
            <pc:docMk/>
            <pc:sldMk cId="975181959" sldId="265"/>
            <ac:picMk id="1026" creationId="{B343F4AB-2901-EC5B-8B6A-1AC5A3C04FB9}"/>
          </ac:picMkLst>
        </pc:picChg>
      </pc:sldChg>
      <pc:sldChg chg="del">
        <pc:chgData name="amirlevy9@gmail.com" userId="0117576d4d8eea34" providerId="LiveId" clId="{C966919C-9755-4EF6-B7F8-8DB4FEBC4275}" dt="2023-11-26T10:47:09.250" v="69" actId="2696"/>
        <pc:sldMkLst>
          <pc:docMk/>
          <pc:sldMk cId="564338374" sldId="266"/>
        </pc:sldMkLst>
      </pc:sldChg>
      <pc:sldChg chg="modSp add mod">
        <pc:chgData name="amirlevy9@gmail.com" userId="0117576d4d8eea34" providerId="LiveId" clId="{C966919C-9755-4EF6-B7F8-8DB4FEBC4275}" dt="2023-11-26T11:08:15.493" v="145" actId="20577"/>
        <pc:sldMkLst>
          <pc:docMk/>
          <pc:sldMk cId="3826046776" sldId="266"/>
        </pc:sldMkLst>
        <pc:spChg chg="mod">
          <ac:chgData name="amirlevy9@gmail.com" userId="0117576d4d8eea34" providerId="LiveId" clId="{C966919C-9755-4EF6-B7F8-8DB4FEBC4275}" dt="2023-11-26T11:08:15.493" v="145" actId="20577"/>
          <ac:spMkLst>
            <pc:docMk/>
            <pc:sldMk cId="3826046776" sldId="266"/>
            <ac:spMk id="5" creationId="{00000000-0000-0000-0000-000000000000}"/>
          </ac:spMkLst>
        </pc:spChg>
      </pc:sldChg>
      <pc:sldChg chg="del">
        <pc:chgData name="amirlevy9@gmail.com" userId="0117576d4d8eea34" providerId="LiveId" clId="{C966919C-9755-4EF6-B7F8-8DB4FEBC4275}" dt="2023-11-26T10:50:02.425" v="73" actId="2696"/>
        <pc:sldMkLst>
          <pc:docMk/>
          <pc:sldMk cId="1034139823" sldId="268"/>
        </pc:sldMkLst>
      </pc:sldChg>
      <pc:sldChg chg="modSp mod">
        <pc:chgData name="amirlevy9@gmail.com" userId="0117576d4d8eea34" providerId="LiveId" clId="{C966919C-9755-4EF6-B7F8-8DB4FEBC4275}" dt="2023-11-26T11:07:45.506" v="135" actId="14100"/>
        <pc:sldMkLst>
          <pc:docMk/>
          <pc:sldMk cId="2702281977" sldId="269"/>
        </pc:sldMkLst>
        <pc:spChg chg="mod">
          <ac:chgData name="amirlevy9@gmail.com" userId="0117576d4d8eea34" providerId="LiveId" clId="{C966919C-9755-4EF6-B7F8-8DB4FEBC4275}" dt="2023-11-26T11:07:41.841" v="134" actId="1076"/>
          <ac:spMkLst>
            <pc:docMk/>
            <pc:sldMk cId="2702281977" sldId="269"/>
            <ac:spMk id="2" creationId="{00000000-0000-0000-0000-000000000000}"/>
          </ac:spMkLst>
        </pc:spChg>
        <pc:picChg chg="mod">
          <ac:chgData name="amirlevy9@gmail.com" userId="0117576d4d8eea34" providerId="LiveId" clId="{C966919C-9755-4EF6-B7F8-8DB4FEBC4275}" dt="2023-11-26T11:07:45.506" v="135" actId="14100"/>
          <ac:picMkLst>
            <pc:docMk/>
            <pc:sldMk cId="2702281977" sldId="269"/>
            <ac:picMk id="4" creationId="{00000000-0000-0000-0000-000000000000}"/>
          </ac:picMkLst>
        </pc:picChg>
      </pc:sldChg>
      <pc:sldChg chg="addSp delSp modSp add mod">
        <pc:chgData name="amirlevy9@gmail.com" userId="0117576d4d8eea34" providerId="LiveId" clId="{C966919C-9755-4EF6-B7F8-8DB4FEBC4275}" dt="2023-11-26T11:07:30.876" v="133" actId="1076"/>
        <pc:sldMkLst>
          <pc:docMk/>
          <pc:sldMk cId="119649844" sldId="270"/>
        </pc:sldMkLst>
        <pc:spChg chg="mod">
          <ac:chgData name="amirlevy9@gmail.com" userId="0117576d4d8eea34" providerId="LiveId" clId="{C966919C-9755-4EF6-B7F8-8DB4FEBC4275}" dt="2023-11-26T11:06:12.107" v="129" actId="27636"/>
          <ac:spMkLst>
            <pc:docMk/>
            <pc:sldMk cId="119649844" sldId="270"/>
            <ac:spMk id="3" creationId="{00000000-0000-0000-0000-000000000000}"/>
          </ac:spMkLst>
        </pc:spChg>
        <pc:picChg chg="del mod">
          <ac:chgData name="amirlevy9@gmail.com" userId="0117576d4d8eea34" providerId="LiveId" clId="{C966919C-9755-4EF6-B7F8-8DB4FEBC4275}" dt="2023-11-26T11:05:31.367" v="120" actId="478"/>
          <ac:picMkLst>
            <pc:docMk/>
            <pc:sldMk cId="119649844" sldId="270"/>
            <ac:picMk id="4" creationId="{00000000-0000-0000-0000-000000000000}"/>
          </ac:picMkLst>
        </pc:picChg>
        <pc:picChg chg="add mod">
          <ac:chgData name="amirlevy9@gmail.com" userId="0117576d4d8eea34" providerId="LiveId" clId="{C966919C-9755-4EF6-B7F8-8DB4FEBC4275}" dt="2023-11-26T11:07:30.876" v="133" actId="1076"/>
          <ac:picMkLst>
            <pc:docMk/>
            <pc:sldMk cId="119649844" sldId="270"/>
            <ac:picMk id="5" creationId="{1EFDBDDD-97C3-F51F-EC0B-84C23873F8A2}"/>
          </ac:picMkLst>
        </pc:picChg>
      </pc:sldChg>
      <pc:sldChg chg="del">
        <pc:chgData name="amirlevy9@gmail.com" userId="0117576d4d8eea34" providerId="LiveId" clId="{C966919C-9755-4EF6-B7F8-8DB4FEBC4275}" dt="2023-11-26T10:50:46.977" v="76" actId="2696"/>
        <pc:sldMkLst>
          <pc:docMk/>
          <pc:sldMk cId="3628651519" sldId="270"/>
        </pc:sldMkLst>
      </pc:sldChg>
      <pc:sldChg chg="del">
        <pc:chgData name="amirlevy9@gmail.com" userId="0117576d4d8eea34" providerId="LiveId" clId="{C966919C-9755-4EF6-B7F8-8DB4FEBC4275}" dt="2023-11-26T10:50:51.734" v="77" actId="2696"/>
        <pc:sldMkLst>
          <pc:docMk/>
          <pc:sldMk cId="133426554" sldId="272"/>
        </pc:sldMkLst>
      </pc:sldChg>
      <pc:sldChg chg="del">
        <pc:chgData name="amirlevy9@gmail.com" userId="0117576d4d8eea34" providerId="LiveId" clId="{C966919C-9755-4EF6-B7F8-8DB4FEBC4275}" dt="2023-11-26T10:50:13.796" v="74" actId="2696"/>
        <pc:sldMkLst>
          <pc:docMk/>
          <pc:sldMk cId="2806908965" sldId="275"/>
        </pc:sldMkLst>
      </pc:sldChg>
      <pc:sldChg chg="del">
        <pc:chgData name="amirlevy9@gmail.com" userId="0117576d4d8eea34" providerId="LiveId" clId="{C966919C-9755-4EF6-B7F8-8DB4FEBC4275}" dt="2023-11-26T10:50:33.756" v="75" actId="2696"/>
        <pc:sldMkLst>
          <pc:docMk/>
          <pc:sldMk cId="1511894639" sldId="276"/>
        </pc:sldMkLst>
      </pc:sldChg>
      <pc:sldChg chg="addSp modSp add mod">
        <pc:chgData name="amirlevy9@gmail.com" userId="0117576d4d8eea34" providerId="LiveId" clId="{C966919C-9755-4EF6-B7F8-8DB4FEBC4275}" dt="2023-11-26T11:17:00.607" v="285" actId="20577"/>
        <pc:sldMkLst>
          <pc:docMk/>
          <pc:sldMk cId="2594858213" sldId="280"/>
        </pc:sldMkLst>
        <pc:spChg chg="mod">
          <ac:chgData name="amirlevy9@gmail.com" userId="0117576d4d8eea34" providerId="LiveId" clId="{C966919C-9755-4EF6-B7F8-8DB4FEBC4275}" dt="2023-11-26T11:10:18.849" v="210" actId="20577"/>
          <ac:spMkLst>
            <pc:docMk/>
            <pc:sldMk cId="2594858213" sldId="280"/>
            <ac:spMk id="2" creationId="{00000000-0000-0000-0000-000000000000}"/>
          </ac:spMkLst>
        </pc:spChg>
        <pc:spChg chg="mod">
          <ac:chgData name="amirlevy9@gmail.com" userId="0117576d4d8eea34" providerId="LiveId" clId="{C966919C-9755-4EF6-B7F8-8DB4FEBC4275}" dt="2023-11-26T11:17:00.607" v="285" actId="20577"/>
          <ac:spMkLst>
            <pc:docMk/>
            <pc:sldMk cId="2594858213" sldId="280"/>
            <ac:spMk id="3" creationId="{00000000-0000-0000-0000-000000000000}"/>
          </ac:spMkLst>
        </pc:spChg>
        <pc:picChg chg="add mod">
          <ac:chgData name="amirlevy9@gmail.com" userId="0117576d4d8eea34" providerId="LiveId" clId="{C966919C-9755-4EF6-B7F8-8DB4FEBC4275}" dt="2023-11-26T11:16:00.095" v="275" actId="1076"/>
          <ac:picMkLst>
            <pc:docMk/>
            <pc:sldMk cId="2594858213" sldId="280"/>
            <ac:picMk id="4" creationId="{693B9B3F-21E9-B4DA-5DFA-296B23EFB973}"/>
          </ac:picMkLst>
        </pc:picChg>
      </pc:sldChg>
      <pc:sldChg chg="addSp delSp modSp add mod">
        <pc:chgData name="amirlevy9@gmail.com" userId="0117576d4d8eea34" providerId="LiveId" clId="{C966919C-9755-4EF6-B7F8-8DB4FEBC4275}" dt="2023-11-26T11:33:05.227" v="684" actId="1076"/>
        <pc:sldMkLst>
          <pc:docMk/>
          <pc:sldMk cId="1212412299" sldId="281"/>
        </pc:sldMkLst>
        <pc:spChg chg="mod">
          <ac:chgData name="amirlevy9@gmail.com" userId="0117576d4d8eea34" providerId="LiveId" clId="{C966919C-9755-4EF6-B7F8-8DB4FEBC4275}" dt="2023-11-26T11:33:05.227" v="684" actId="1076"/>
          <ac:spMkLst>
            <pc:docMk/>
            <pc:sldMk cId="1212412299" sldId="281"/>
            <ac:spMk id="3" creationId="{00000000-0000-0000-0000-000000000000}"/>
          </ac:spMkLst>
        </pc:spChg>
        <pc:spChg chg="add del mod">
          <ac:chgData name="amirlevy9@gmail.com" userId="0117576d4d8eea34" providerId="LiveId" clId="{C966919C-9755-4EF6-B7F8-8DB4FEBC4275}" dt="2023-11-26T11:31:29.912" v="647" actId="478"/>
          <ac:spMkLst>
            <pc:docMk/>
            <pc:sldMk cId="1212412299" sldId="281"/>
            <ac:spMk id="5" creationId="{9C9D3EE9-62A7-207D-874F-A47E2231CD50}"/>
          </ac:spMkLst>
        </pc:spChg>
        <pc:spChg chg="add mod">
          <ac:chgData name="amirlevy9@gmail.com" userId="0117576d4d8eea34" providerId="LiveId" clId="{C966919C-9755-4EF6-B7F8-8DB4FEBC4275}" dt="2023-11-26T11:33:00.184" v="683" actId="255"/>
          <ac:spMkLst>
            <pc:docMk/>
            <pc:sldMk cId="1212412299" sldId="281"/>
            <ac:spMk id="6" creationId="{13143947-8ED2-B23D-668F-E7F9A21EA729}"/>
          </ac:spMkLst>
        </pc:spChg>
        <pc:picChg chg="del mod">
          <ac:chgData name="amirlevy9@gmail.com" userId="0117576d4d8eea34" providerId="LiveId" clId="{C966919C-9755-4EF6-B7F8-8DB4FEBC4275}" dt="2023-11-26T11:18:47.493" v="307" actId="478"/>
          <ac:picMkLst>
            <pc:docMk/>
            <pc:sldMk cId="1212412299" sldId="281"/>
            <ac:picMk id="4" creationId="{00000000-0000-0000-0000-000000000000}"/>
          </ac:picMkLst>
        </pc:picChg>
        <pc:picChg chg="add mod">
          <ac:chgData name="amirlevy9@gmail.com" userId="0117576d4d8eea34" providerId="LiveId" clId="{C966919C-9755-4EF6-B7F8-8DB4FEBC4275}" dt="2023-11-26T11:31:19.985" v="646" actId="1076"/>
          <ac:picMkLst>
            <pc:docMk/>
            <pc:sldMk cId="1212412299" sldId="281"/>
            <ac:picMk id="7" creationId="{80A95CE8-5D60-0BB5-45A5-4301B7FFBAA9}"/>
          </ac:picMkLst>
        </pc:picChg>
      </pc:sldChg>
      <pc:sldChg chg="modSp add mod">
        <pc:chgData name="amirlevy9@gmail.com" userId="0117576d4d8eea34" providerId="LiveId" clId="{C966919C-9755-4EF6-B7F8-8DB4FEBC4275}" dt="2023-11-26T11:33:48.364" v="686" actId="20577"/>
        <pc:sldMkLst>
          <pc:docMk/>
          <pc:sldMk cId="3901828668" sldId="282"/>
        </pc:sldMkLst>
        <pc:spChg chg="mod">
          <ac:chgData name="amirlevy9@gmail.com" userId="0117576d4d8eea34" providerId="LiveId" clId="{C966919C-9755-4EF6-B7F8-8DB4FEBC4275}" dt="2023-11-26T11:33:48.364" v="686" actId="20577"/>
          <ac:spMkLst>
            <pc:docMk/>
            <pc:sldMk cId="3901828668" sldId="282"/>
            <ac:spMk id="3" creationId="{00000000-0000-0000-0000-000000000000}"/>
          </ac:spMkLst>
        </pc:spChg>
        <pc:spChg chg="mod">
          <ac:chgData name="amirlevy9@gmail.com" userId="0117576d4d8eea34" providerId="LiveId" clId="{C966919C-9755-4EF6-B7F8-8DB4FEBC4275}" dt="2023-11-26T11:20:21.594" v="340" actId="1076"/>
          <ac:spMkLst>
            <pc:docMk/>
            <pc:sldMk cId="3901828668" sldId="282"/>
            <ac:spMk id="5" creationId="{00000000-0000-0000-0000-000000000000}"/>
          </ac:spMkLst>
        </pc:spChg>
        <pc:picChg chg="mod">
          <ac:chgData name="amirlevy9@gmail.com" userId="0117576d4d8eea34" providerId="LiveId" clId="{C966919C-9755-4EF6-B7F8-8DB4FEBC4275}" dt="2023-11-26T11:20:05.023" v="338" actId="1038"/>
          <ac:picMkLst>
            <pc:docMk/>
            <pc:sldMk cId="3901828668" sldId="282"/>
            <ac:picMk id="4" creationId="{00000000-0000-0000-0000-000000000000}"/>
          </ac:picMkLst>
        </pc:picChg>
      </pc:sldChg>
      <pc:sldChg chg="add del">
        <pc:chgData name="amirlevy9@gmail.com" userId="0117576d4d8eea34" providerId="LiveId" clId="{C966919C-9755-4EF6-B7F8-8DB4FEBC4275}" dt="2023-11-26T11:33:59.983" v="687" actId="2696"/>
        <pc:sldMkLst>
          <pc:docMk/>
          <pc:sldMk cId="984018244" sldId="283"/>
        </pc:sldMkLst>
      </pc:sldChg>
      <pc:sldChg chg="modSp add mod ord">
        <pc:chgData name="amirlevy9@gmail.com" userId="0117576d4d8eea34" providerId="LiveId" clId="{C966919C-9755-4EF6-B7F8-8DB4FEBC4275}" dt="2023-11-26T11:34:09.108" v="688" actId="1076"/>
        <pc:sldMkLst>
          <pc:docMk/>
          <pc:sldMk cId="2974506987" sldId="284"/>
        </pc:sldMkLst>
        <pc:spChg chg="mod">
          <ac:chgData name="amirlevy9@gmail.com" userId="0117576d4d8eea34" providerId="LiveId" clId="{C966919C-9755-4EF6-B7F8-8DB4FEBC4275}" dt="2023-11-26T11:34:09.108" v="688" actId="1076"/>
          <ac:spMkLst>
            <pc:docMk/>
            <pc:sldMk cId="2974506987" sldId="284"/>
            <ac:spMk id="2" creationId="{00000000-0000-0000-0000-000000000000}"/>
          </ac:spMkLst>
        </pc:spChg>
        <pc:spChg chg="mod">
          <ac:chgData name="amirlevy9@gmail.com" userId="0117576d4d8eea34" providerId="LiveId" clId="{C966919C-9755-4EF6-B7F8-8DB4FEBC4275}" dt="2023-11-26T11:29:07.835" v="623" actId="20577"/>
          <ac:spMkLst>
            <pc:docMk/>
            <pc:sldMk cId="2974506987" sldId="284"/>
            <ac:spMk id="3" creationId="{00000000-0000-0000-0000-000000000000}"/>
          </ac:spMkLst>
        </pc:spChg>
        <pc:picChg chg="mod">
          <ac:chgData name="amirlevy9@gmail.com" userId="0117576d4d8eea34" providerId="LiveId" clId="{C966919C-9755-4EF6-B7F8-8DB4FEBC4275}" dt="2023-11-26T11:28:53.128" v="617" actId="1076"/>
          <ac:picMkLst>
            <pc:docMk/>
            <pc:sldMk cId="2974506987" sldId="284"/>
            <ac:picMk id="4" creationId="{00000000-0000-0000-0000-000000000000}"/>
          </ac:picMkLst>
        </pc:picChg>
      </pc:sldChg>
      <pc:sldChg chg="modSp add mod ord">
        <pc:chgData name="amirlevy9@gmail.com" userId="0117576d4d8eea34" providerId="LiveId" clId="{C966919C-9755-4EF6-B7F8-8DB4FEBC4275}" dt="2023-11-26T11:23:02.734" v="349" actId="2711"/>
        <pc:sldMkLst>
          <pc:docMk/>
          <pc:sldMk cId="3990308085" sldId="285"/>
        </pc:sldMkLst>
        <pc:spChg chg="mod">
          <ac:chgData name="amirlevy9@gmail.com" userId="0117576d4d8eea34" providerId="LiveId" clId="{C966919C-9755-4EF6-B7F8-8DB4FEBC4275}" dt="2023-11-26T11:23:02.734" v="349" actId="2711"/>
          <ac:spMkLst>
            <pc:docMk/>
            <pc:sldMk cId="3990308085" sldId="285"/>
            <ac:spMk id="3" creationId="{00000000-0000-0000-0000-000000000000}"/>
          </ac:spMkLst>
        </pc:spChg>
        <pc:picChg chg="mod">
          <ac:chgData name="amirlevy9@gmail.com" userId="0117576d4d8eea34" providerId="LiveId" clId="{C966919C-9755-4EF6-B7F8-8DB4FEBC4275}" dt="2023-11-26T11:21:50.283" v="348" actId="14100"/>
          <ac:picMkLst>
            <pc:docMk/>
            <pc:sldMk cId="3990308085" sldId="285"/>
            <ac:picMk id="4" creationId="{00000000-0000-0000-0000-000000000000}"/>
          </ac:picMkLst>
        </pc:picChg>
      </pc:sldChg>
      <pc:sldChg chg="modSp add mod ord">
        <pc:chgData name="amirlevy9@gmail.com" userId="0117576d4d8eea34" providerId="LiveId" clId="{C966919C-9755-4EF6-B7F8-8DB4FEBC4275}" dt="2023-11-26T11:34:13.828" v="689" actId="20577"/>
        <pc:sldMkLst>
          <pc:docMk/>
          <pc:sldMk cId="3671566861" sldId="286"/>
        </pc:sldMkLst>
        <pc:spChg chg="mod">
          <ac:chgData name="amirlevy9@gmail.com" userId="0117576d4d8eea34" providerId="LiveId" clId="{C966919C-9755-4EF6-B7F8-8DB4FEBC4275}" dt="2023-11-26T11:23:24.947" v="352" actId="255"/>
          <ac:spMkLst>
            <pc:docMk/>
            <pc:sldMk cId="3671566861" sldId="286"/>
            <ac:spMk id="2" creationId="{00000000-0000-0000-0000-000000000000}"/>
          </ac:spMkLst>
        </pc:spChg>
        <pc:spChg chg="mod">
          <ac:chgData name="amirlevy9@gmail.com" userId="0117576d4d8eea34" providerId="LiveId" clId="{C966919C-9755-4EF6-B7F8-8DB4FEBC4275}" dt="2023-11-26T11:34:13.828" v="689" actId="20577"/>
          <ac:spMkLst>
            <pc:docMk/>
            <pc:sldMk cId="3671566861" sldId="286"/>
            <ac:spMk id="3" creationId="{00000000-0000-0000-0000-000000000000}"/>
          </ac:spMkLst>
        </pc:spChg>
      </pc:sldChg>
      <pc:sldMasterChg chg="del delSldLayout">
        <pc:chgData name="amirlevy9@gmail.com" userId="0117576d4d8eea34" providerId="LiveId" clId="{C966919C-9755-4EF6-B7F8-8DB4FEBC4275}" dt="2023-11-26T10:50:13.796" v="74" actId="2696"/>
        <pc:sldMasterMkLst>
          <pc:docMk/>
          <pc:sldMasterMk cId="3474971744" sldId="2147483791"/>
        </pc:sldMasterMkLst>
        <pc:sldLayoutChg chg="del">
          <pc:chgData name="amirlevy9@gmail.com" userId="0117576d4d8eea34" providerId="LiveId" clId="{C966919C-9755-4EF6-B7F8-8DB4FEBC4275}" dt="2023-11-26T10:50:13.796" v="74" actId="2696"/>
          <pc:sldLayoutMkLst>
            <pc:docMk/>
            <pc:sldMasterMk cId="3474971744" sldId="2147483791"/>
            <pc:sldLayoutMk cId="3455419048" sldId="2147483792"/>
          </pc:sldLayoutMkLst>
        </pc:sldLayoutChg>
        <pc:sldLayoutChg chg="del">
          <pc:chgData name="amirlevy9@gmail.com" userId="0117576d4d8eea34" providerId="LiveId" clId="{C966919C-9755-4EF6-B7F8-8DB4FEBC4275}" dt="2023-11-26T10:50:13.796" v="74" actId="2696"/>
          <pc:sldLayoutMkLst>
            <pc:docMk/>
            <pc:sldMasterMk cId="3474971744" sldId="2147483791"/>
            <pc:sldLayoutMk cId="2820019494" sldId="2147483793"/>
          </pc:sldLayoutMkLst>
        </pc:sldLayoutChg>
        <pc:sldLayoutChg chg="del">
          <pc:chgData name="amirlevy9@gmail.com" userId="0117576d4d8eea34" providerId="LiveId" clId="{C966919C-9755-4EF6-B7F8-8DB4FEBC4275}" dt="2023-11-26T10:50:13.796" v="74" actId="2696"/>
          <pc:sldLayoutMkLst>
            <pc:docMk/>
            <pc:sldMasterMk cId="3474971744" sldId="2147483791"/>
            <pc:sldLayoutMk cId="4231794798" sldId="2147483794"/>
          </pc:sldLayoutMkLst>
        </pc:sldLayoutChg>
        <pc:sldLayoutChg chg="del">
          <pc:chgData name="amirlevy9@gmail.com" userId="0117576d4d8eea34" providerId="LiveId" clId="{C966919C-9755-4EF6-B7F8-8DB4FEBC4275}" dt="2023-11-26T10:50:13.796" v="74" actId="2696"/>
          <pc:sldLayoutMkLst>
            <pc:docMk/>
            <pc:sldMasterMk cId="3474971744" sldId="2147483791"/>
            <pc:sldLayoutMk cId="1063840653" sldId="2147483795"/>
          </pc:sldLayoutMkLst>
        </pc:sldLayoutChg>
        <pc:sldLayoutChg chg="del">
          <pc:chgData name="amirlevy9@gmail.com" userId="0117576d4d8eea34" providerId="LiveId" clId="{C966919C-9755-4EF6-B7F8-8DB4FEBC4275}" dt="2023-11-26T10:50:13.796" v="74" actId="2696"/>
          <pc:sldLayoutMkLst>
            <pc:docMk/>
            <pc:sldMasterMk cId="3474971744" sldId="2147483791"/>
            <pc:sldLayoutMk cId="3994143355" sldId="2147483796"/>
          </pc:sldLayoutMkLst>
        </pc:sldLayoutChg>
        <pc:sldLayoutChg chg="del">
          <pc:chgData name="amirlevy9@gmail.com" userId="0117576d4d8eea34" providerId="LiveId" clId="{C966919C-9755-4EF6-B7F8-8DB4FEBC4275}" dt="2023-11-26T10:50:13.796" v="74" actId="2696"/>
          <pc:sldLayoutMkLst>
            <pc:docMk/>
            <pc:sldMasterMk cId="3474971744" sldId="2147483791"/>
            <pc:sldLayoutMk cId="3257156451" sldId="2147483797"/>
          </pc:sldLayoutMkLst>
        </pc:sldLayoutChg>
        <pc:sldLayoutChg chg="del">
          <pc:chgData name="amirlevy9@gmail.com" userId="0117576d4d8eea34" providerId="LiveId" clId="{C966919C-9755-4EF6-B7F8-8DB4FEBC4275}" dt="2023-11-26T10:50:13.796" v="74" actId="2696"/>
          <pc:sldLayoutMkLst>
            <pc:docMk/>
            <pc:sldMasterMk cId="3474971744" sldId="2147483791"/>
            <pc:sldLayoutMk cId="1531259453" sldId="2147483798"/>
          </pc:sldLayoutMkLst>
        </pc:sldLayoutChg>
        <pc:sldLayoutChg chg="del">
          <pc:chgData name="amirlevy9@gmail.com" userId="0117576d4d8eea34" providerId="LiveId" clId="{C966919C-9755-4EF6-B7F8-8DB4FEBC4275}" dt="2023-11-26T10:50:13.796" v="74" actId="2696"/>
          <pc:sldLayoutMkLst>
            <pc:docMk/>
            <pc:sldMasterMk cId="3474971744" sldId="2147483791"/>
            <pc:sldLayoutMk cId="2492873123" sldId="2147483799"/>
          </pc:sldLayoutMkLst>
        </pc:sldLayoutChg>
        <pc:sldLayoutChg chg="del">
          <pc:chgData name="amirlevy9@gmail.com" userId="0117576d4d8eea34" providerId="LiveId" clId="{C966919C-9755-4EF6-B7F8-8DB4FEBC4275}" dt="2023-11-26T10:50:13.796" v="74" actId="2696"/>
          <pc:sldLayoutMkLst>
            <pc:docMk/>
            <pc:sldMasterMk cId="3474971744" sldId="2147483791"/>
            <pc:sldLayoutMk cId="177659818" sldId="2147483800"/>
          </pc:sldLayoutMkLst>
        </pc:sldLayoutChg>
        <pc:sldLayoutChg chg="del">
          <pc:chgData name="amirlevy9@gmail.com" userId="0117576d4d8eea34" providerId="LiveId" clId="{C966919C-9755-4EF6-B7F8-8DB4FEBC4275}" dt="2023-11-26T10:50:13.796" v="74" actId="2696"/>
          <pc:sldLayoutMkLst>
            <pc:docMk/>
            <pc:sldMasterMk cId="3474971744" sldId="2147483791"/>
            <pc:sldLayoutMk cId="3225498132" sldId="2147483801"/>
          </pc:sldLayoutMkLst>
        </pc:sldLayoutChg>
        <pc:sldLayoutChg chg="del">
          <pc:chgData name="amirlevy9@gmail.com" userId="0117576d4d8eea34" providerId="LiveId" clId="{C966919C-9755-4EF6-B7F8-8DB4FEBC4275}" dt="2023-11-26T10:50:13.796" v="74" actId="2696"/>
          <pc:sldLayoutMkLst>
            <pc:docMk/>
            <pc:sldMasterMk cId="3474971744" sldId="2147483791"/>
            <pc:sldLayoutMk cId="3842917955" sldId="2147483802"/>
          </pc:sldLayoutMkLst>
        </pc:sldLayoutChg>
        <pc:sldLayoutChg chg="del">
          <pc:chgData name="amirlevy9@gmail.com" userId="0117576d4d8eea34" providerId="LiveId" clId="{C966919C-9755-4EF6-B7F8-8DB4FEBC4275}" dt="2023-11-26T10:50:13.796" v="74" actId="2696"/>
          <pc:sldLayoutMkLst>
            <pc:docMk/>
            <pc:sldMasterMk cId="3474971744" sldId="2147483791"/>
            <pc:sldLayoutMk cId="1144553755" sldId="214748380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A72B7F1D-613B-4430-8066-C84E62BD8FA4}" type="datetimeFigureOut">
              <a:rPr lang="he-IL" smtClean="0"/>
              <a:t>י"ג/כסלו/תשפ"ד</a:t>
            </a:fld>
            <a:endParaRPr lang="he-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9A82805B-5787-415A-9A33-27EFFF4E280C}" type="slidenum">
              <a:rPr lang="he-IL" smtClean="0"/>
              <a:t>‹#›</a:t>
            </a:fld>
            <a:endParaRPr lang="he-IL"/>
          </a:p>
        </p:txBody>
      </p:sp>
    </p:spTree>
    <p:extLst>
      <p:ext uri="{BB962C8B-B14F-4D97-AF65-F5344CB8AC3E}">
        <p14:creationId xmlns:p14="http://schemas.microsoft.com/office/powerpoint/2010/main" val="422945657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1E700B27-DE4C-4B9E-BB11-B9027034A00F}" type="datetimeFigureOut">
              <a:rPr lang="en-US" smtClean="0"/>
              <a:pPr/>
              <a:t>11/26/2023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3" name="Rectangle 12"/>
          <p:cNvSpPr/>
          <p:nvPr/>
        </p:nvSpPr>
        <p:spPr>
          <a:xfrm>
            <a:off x="0" y="0"/>
            <a:ext cx="12192000" cy="4572001"/>
          </a:xfrm>
          <a:prstGeom prst="rect">
            <a:avLst/>
          </a:prstGeom>
          <a:blipFill dpi="0" rotWithShape="1">
            <a:blip r:embed="rId2">
              <a:duotone>
                <a:schemeClr val="accent2">
                  <a:shade val="45000"/>
                  <a:satMod val="135000"/>
                </a:schemeClr>
                <a:prstClr val="white"/>
              </a:duotone>
            </a:blip>
            <a:srcRect/>
            <a:tile tx="-393700" ty="-82550" sx="35000" sy="35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140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smtClean="0"/>
              <a:t>11/26/2023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9234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AA073D-A903-47F8-8D16-77642FB0DF1F}" type="datetimeFigureOut">
              <a:rPr lang="en-US" smtClean="0"/>
              <a:t>11/26/2023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0"/>
            <a:ext cx="12192000" cy="4572000"/>
          </a:xfrm>
          <a:prstGeom prst="rect">
            <a:avLst/>
          </a:prstGeom>
          <a:blipFill dpi="0" rotWithShape="1">
            <a:blip r:embed="rId2">
              <a:duotone>
                <a:schemeClr val="accent1">
                  <a:shade val="45000"/>
                  <a:satMod val="135000"/>
                </a:schemeClr>
                <a:prstClr val="white"/>
              </a:duotone>
            </a:blip>
            <a:srcRect/>
            <a:tile tx="-393700" ty="-82550" sx="35000" sy="3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14111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smtClean="0"/>
              <a:t>11/26/2023</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750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smtClean="0"/>
              <a:t>11/26/2023</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981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smtClean="0"/>
              <a:t>11/26/2023</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96569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smtClean="0"/>
              <a:t>11/26/2023</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665CEB-0076-4E37-B880-BCEA9784DE0A}" type="datetimeFigureOut">
              <a:rPr lang="en-US" smtClean="0"/>
              <a:t>11/26/2023</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76745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6149E5E-3896-4118-99A7-7B85668F1C5E}" type="datetimeFigureOut">
              <a:rPr lang="en-US" smtClean="0"/>
              <a:t>11/26/2023</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8951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smtClean="0"/>
              <a:t>11/26/2023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84779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smtClean="0"/>
              <a:t>11/26/2023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5732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E0D914D-B099-4142-A885-11F276715148}" type="datetimeFigureOut">
              <a:rPr lang="en-US" smtClean="0"/>
              <a:t>11/26/2023</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r>
              <a:rPr lang="en-US"/>
              <a:t>
              </a:t>
            </a:r>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57F1E4F-1CFF-5643-939E-217C01CDF565}" type="slidenum">
              <a:rPr lang="en-US" smtClean="0"/>
              <a:pPr/>
              <a:t>‹#›</a:t>
            </a:fld>
            <a:endParaRPr lang="en-US" dirty="0"/>
          </a:p>
        </p:txBody>
      </p:sp>
      <p:cxnSp>
        <p:nvCxnSpPr>
          <p:cNvPr id="8" name="Straight Connector 7"/>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355743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hf sldNum="0" hdr="0" ftr="0" dt="0"/>
  <p:txStyles>
    <p:titleStyle>
      <a:lvl1pPr algn="l" defTabSz="914400" rtl="1"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r" defTabSz="914400" rtl="1"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1682" y="5305369"/>
            <a:ext cx="7772400" cy="1463040"/>
          </a:xfrm>
        </p:spPr>
        <p:txBody>
          <a:bodyPr/>
          <a:lstStyle/>
          <a:p>
            <a:pPr algn="l"/>
            <a:r>
              <a:rPr lang="he-IL" dirty="0">
                <a:latin typeface="BN Alpaca" panose="02000000000000000000" pitchFamily="2" charset="-79"/>
                <a:cs typeface="BN Alpaca" panose="02000000000000000000" pitchFamily="2" charset="-79"/>
              </a:rPr>
              <a:t>מבוא לחמשת האלמנטים</a:t>
            </a:r>
            <a:br>
              <a:rPr lang="he-IL" dirty="0">
                <a:latin typeface="BN Alpaca" panose="02000000000000000000" pitchFamily="2" charset="-79"/>
                <a:cs typeface="BN Alpaca" panose="02000000000000000000" pitchFamily="2" charset="-79"/>
              </a:rPr>
            </a:br>
            <a:endParaRPr lang="he-IL" dirty="0">
              <a:latin typeface="BN Alpaca" panose="02000000000000000000" pitchFamily="2" charset="-79"/>
              <a:cs typeface="BN Alpaca" panose="02000000000000000000" pitchFamily="2" charset="-79"/>
            </a:endParaRPr>
          </a:p>
        </p:txBody>
      </p:sp>
      <p:pic>
        <p:nvPicPr>
          <p:cNvPr id="6" name="Picture 5">
            <a:extLst>
              <a:ext uri="{FF2B5EF4-FFF2-40B4-BE49-F238E27FC236}">
                <a16:creationId xmlns:a16="http://schemas.microsoft.com/office/drawing/2014/main" id="{DA1DF836-DD61-3155-9811-BA314CB94B3D}"/>
              </a:ext>
            </a:extLst>
          </p:cNvPr>
          <p:cNvPicPr>
            <a:picLocks noChangeAspect="1"/>
          </p:cNvPicPr>
          <p:nvPr/>
        </p:nvPicPr>
        <p:blipFill>
          <a:blip r:embed="rId2"/>
          <a:stretch>
            <a:fillRect/>
          </a:stretch>
        </p:blipFill>
        <p:spPr>
          <a:xfrm>
            <a:off x="9545906" y="4960137"/>
            <a:ext cx="1389571" cy="1364474"/>
          </a:xfrm>
          <a:prstGeom prst="rect">
            <a:avLst/>
          </a:prstGeom>
        </p:spPr>
      </p:pic>
    </p:spTree>
    <p:extLst>
      <p:ext uri="{BB962C8B-B14F-4D97-AF65-F5344CB8AC3E}">
        <p14:creationId xmlns:p14="http://schemas.microsoft.com/office/powerpoint/2010/main" val="4063229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AR CENA" panose="02000000000000000000" pitchFamily="2" charset="0"/>
              </a:rPr>
              <a:t>WU</a:t>
            </a:r>
            <a:r>
              <a:rPr lang="he-IL" dirty="0">
                <a:latin typeface="AR CENA" panose="02000000000000000000" pitchFamily="2" charset="0"/>
              </a:rPr>
              <a:t> – </a:t>
            </a:r>
            <a:r>
              <a:rPr lang="he-IL" dirty="0">
                <a:latin typeface="Arial" panose="020B0604020202020204" pitchFamily="34" charset="0"/>
                <a:cs typeface="Arial" panose="020B0604020202020204" pitchFamily="34" charset="0"/>
              </a:rPr>
              <a:t>חמש</a:t>
            </a:r>
            <a:br>
              <a:rPr lang="he-IL" dirty="0">
                <a:latin typeface="AR CENA" panose="02000000000000000000" pitchFamily="2" charset="0"/>
              </a:rPr>
            </a:br>
            <a:r>
              <a:rPr lang="en-US" dirty="0">
                <a:latin typeface="AR CENA" panose="02000000000000000000" pitchFamily="2" charset="0"/>
              </a:rPr>
              <a:t>XING</a:t>
            </a:r>
            <a:r>
              <a:rPr lang="he-IL" dirty="0">
                <a:latin typeface="AR CENA" panose="02000000000000000000" pitchFamily="2" charset="0"/>
              </a:rPr>
              <a:t> – </a:t>
            </a:r>
            <a:r>
              <a:rPr lang="he-IL" dirty="0">
                <a:latin typeface="Arial" panose="020B0604020202020204" pitchFamily="34" charset="0"/>
                <a:cs typeface="Arial" panose="020B0604020202020204" pitchFamily="34" charset="0"/>
              </a:rPr>
              <a:t>פאזה</a:t>
            </a:r>
          </a:p>
        </p:txBody>
      </p:sp>
      <p:pic>
        <p:nvPicPr>
          <p:cNvPr id="7" name="Content Placeholder 6"/>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80102" y="1830331"/>
            <a:ext cx="2408124" cy="3566422"/>
          </a:xfrm>
          <a:prstGeom prst="rect">
            <a:avLst/>
          </a:prstGeom>
          <a:solidFill>
            <a:srgbClr val="FFFFFF"/>
          </a:solidFill>
          <a:ln>
            <a:noFill/>
          </a:ln>
        </p:spPr>
      </p:pic>
      <p:sp>
        <p:nvSpPr>
          <p:cNvPr id="8" name="Content Placeholder 2"/>
          <p:cNvSpPr txBox="1">
            <a:spLocks/>
          </p:cNvSpPr>
          <p:nvPr/>
        </p:nvSpPr>
        <p:spPr>
          <a:xfrm>
            <a:off x="4508543" y="5396753"/>
            <a:ext cx="2750013" cy="1461247"/>
          </a:xfrm>
          <a:prstGeom prst="rect">
            <a:avLst/>
          </a:prstGeom>
        </p:spPr>
        <p:txBody>
          <a:bodyPr vert="horz" lIns="45720" tIns="45720" rIns="45720" bIns="45720" rtlCol="0">
            <a:normAutofit fontScale="85000" lnSpcReduction="20000"/>
          </a:bodyPr>
          <a:lstStyle>
            <a:lvl1pPr marL="91440" indent="-91440" algn="r" defTabSz="914400" rtl="1"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r" defTabSz="914400" rtl="1"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r" defTabSz="914400" rtl="1"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algn="ctr"/>
            <a:r>
              <a:rPr lang="he-IL" dirty="0">
                <a:latin typeface="Arial" panose="020B0604020202020204" pitchFamily="34" charset="0"/>
                <a:cs typeface="Arial" panose="020B0604020202020204" pitchFamily="34" charset="0"/>
              </a:rPr>
              <a:t>תיאור של תנועה</a:t>
            </a:r>
          </a:p>
          <a:p>
            <a:pPr algn="ctr"/>
            <a:r>
              <a:rPr lang="he-IL" dirty="0">
                <a:latin typeface="Arial" panose="020B0604020202020204" pitchFamily="34" charset="0"/>
                <a:cs typeface="Arial" panose="020B0604020202020204" pitchFamily="34" charset="0"/>
              </a:rPr>
              <a:t>תהליך</a:t>
            </a:r>
          </a:p>
          <a:p>
            <a:pPr algn="ctr"/>
            <a:r>
              <a:rPr lang="he-IL" dirty="0">
                <a:latin typeface="Arial" panose="020B0604020202020204" pitchFamily="34" charset="0"/>
                <a:cs typeface="Arial" panose="020B0604020202020204" pitchFamily="34" charset="0"/>
              </a:rPr>
              <a:t>תנועה אחת שלמה</a:t>
            </a:r>
          </a:p>
          <a:p>
            <a:pPr algn="ctr"/>
            <a:r>
              <a:rPr lang="en-US" dirty="0">
                <a:latin typeface="Arial" panose="020B0604020202020204" pitchFamily="34" charset="0"/>
                <a:cs typeface="Arial" panose="020B0604020202020204" pitchFamily="34" charset="0"/>
              </a:rPr>
              <a:t>ALL IS ONE</a:t>
            </a:r>
            <a:endParaRPr lang="he-IL"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953F3873-871D-7438-27DB-DA05F1AC0888}"/>
              </a:ext>
            </a:extLst>
          </p:cNvPr>
          <p:cNvPicPr>
            <a:picLocks noChangeAspect="1"/>
          </p:cNvPicPr>
          <p:nvPr/>
        </p:nvPicPr>
        <p:blipFill>
          <a:blip r:embed="rId3"/>
          <a:stretch>
            <a:fillRect/>
          </a:stretch>
        </p:blipFill>
        <p:spPr>
          <a:xfrm>
            <a:off x="341906" y="286331"/>
            <a:ext cx="2211788" cy="2097385"/>
          </a:xfrm>
          <a:prstGeom prst="rect">
            <a:avLst/>
          </a:prstGeom>
        </p:spPr>
      </p:pic>
    </p:spTree>
    <p:extLst>
      <p:ext uri="{BB962C8B-B14F-4D97-AF65-F5344CB8AC3E}">
        <p14:creationId xmlns:p14="http://schemas.microsoft.com/office/powerpoint/2010/main" val="2710396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a:latin typeface="Arial" panose="020B0604020202020204" pitchFamily="34" charset="0"/>
                <a:cs typeface="Arial" panose="020B0604020202020204" pitchFamily="34" charset="0"/>
              </a:rPr>
              <a:t>5 האלמנטים ואברי החישה</a:t>
            </a:r>
          </a:p>
        </p:txBody>
      </p:sp>
      <p:pic>
        <p:nvPicPr>
          <p:cNvPr id="4" name="Picture 3"/>
          <p:cNvPicPr/>
          <p:nvPr/>
        </p:nvPicPr>
        <p:blipFill>
          <a:blip r:embed="rId2">
            <a:lum contrast="44000"/>
            <a:extLst>
              <a:ext uri="{28A0092B-C50C-407E-A947-70E740481C1C}">
                <a14:useLocalDpi xmlns:a14="http://schemas.microsoft.com/office/drawing/2010/main" val="0"/>
              </a:ext>
            </a:extLst>
          </a:blip>
          <a:srcRect/>
          <a:stretch>
            <a:fillRect/>
          </a:stretch>
        </p:blipFill>
        <p:spPr bwMode="auto">
          <a:xfrm>
            <a:off x="55981" y="1027470"/>
            <a:ext cx="603037" cy="652431"/>
          </a:xfrm>
          <a:prstGeom prst="rect">
            <a:avLst/>
          </a:prstGeom>
          <a:solidFill>
            <a:srgbClr val="FFFFFF"/>
          </a:solidFill>
          <a:ln>
            <a:noFill/>
          </a:ln>
        </p:spPr>
      </p:pic>
      <p:pic>
        <p:nvPicPr>
          <p:cNvPr id="6" name="Picture 5"/>
          <p:cNvPicPr/>
          <p:nvPr/>
        </p:nvPicPr>
        <p:blipFill>
          <a:blip r:embed="rId3">
            <a:lum contrast="48000"/>
            <a:extLst>
              <a:ext uri="{28A0092B-C50C-407E-A947-70E740481C1C}">
                <a14:useLocalDpi xmlns:a14="http://schemas.microsoft.com/office/drawing/2010/main" val="0"/>
              </a:ext>
            </a:extLst>
          </a:blip>
          <a:srcRect/>
          <a:stretch>
            <a:fillRect/>
          </a:stretch>
        </p:blipFill>
        <p:spPr bwMode="auto">
          <a:xfrm>
            <a:off x="780321" y="1003582"/>
            <a:ext cx="936515" cy="652432"/>
          </a:xfrm>
          <a:prstGeom prst="rect">
            <a:avLst/>
          </a:prstGeom>
          <a:solidFill>
            <a:srgbClr val="FFFFFF"/>
          </a:solidFill>
          <a:ln>
            <a:noFill/>
          </a:ln>
        </p:spPr>
      </p:pic>
      <p:pic>
        <p:nvPicPr>
          <p:cNvPr id="7" name="Picture 6">
            <a:extLst>
              <a:ext uri="{FF2B5EF4-FFF2-40B4-BE49-F238E27FC236}">
                <a16:creationId xmlns:a16="http://schemas.microsoft.com/office/drawing/2014/main" id="{B2C0E55A-6976-AAB0-3170-10F5E84FC637}"/>
              </a:ext>
            </a:extLst>
          </p:cNvPr>
          <p:cNvPicPr>
            <a:picLocks noChangeAspect="1"/>
          </p:cNvPicPr>
          <p:nvPr/>
        </p:nvPicPr>
        <p:blipFill>
          <a:blip r:embed="rId4"/>
          <a:stretch>
            <a:fillRect/>
          </a:stretch>
        </p:blipFill>
        <p:spPr>
          <a:xfrm>
            <a:off x="177281" y="2625765"/>
            <a:ext cx="11837437" cy="3343829"/>
          </a:xfrm>
          <a:prstGeom prst="rect">
            <a:avLst/>
          </a:prstGeom>
        </p:spPr>
      </p:pic>
    </p:spTree>
    <p:extLst>
      <p:ext uri="{BB962C8B-B14F-4D97-AF65-F5344CB8AC3E}">
        <p14:creationId xmlns:p14="http://schemas.microsoft.com/office/powerpoint/2010/main" val="975181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258" y="3103214"/>
            <a:ext cx="3965890" cy="34073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p>
            <a:r>
              <a:rPr lang="en-US" b="1" dirty="0">
                <a:latin typeface="Arial" panose="020B0604020202020204" pitchFamily="34" charset="0"/>
                <a:cs typeface="Arial" panose="020B0604020202020204" pitchFamily="34" charset="0"/>
              </a:rPr>
              <a:t>Sheng cycle</a:t>
            </a:r>
            <a:r>
              <a:rPr lang="he-IL" b="1" dirty="0">
                <a:latin typeface="Arial" panose="020B0604020202020204" pitchFamily="34" charset="0"/>
                <a:cs typeface="Arial" panose="020B0604020202020204" pitchFamily="34" charset="0"/>
              </a:rPr>
              <a:t> </a:t>
            </a:r>
            <a:r>
              <a:rPr lang="he-IL" dirty="0">
                <a:latin typeface="Arial" panose="020B0604020202020204" pitchFamily="34" charset="0"/>
                <a:cs typeface="Arial" panose="020B0604020202020204" pitchFamily="34" charset="0"/>
              </a:rPr>
              <a:t>מעגל ההזנה, יחסי אמא בן.</a:t>
            </a:r>
          </a:p>
          <a:p>
            <a:r>
              <a:rPr lang="he-IL" dirty="0">
                <a:latin typeface="Arial" panose="020B0604020202020204" pitchFamily="34" charset="0"/>
                <a:cs typeface="Arial" panose="020B0604020202020204" pitchFamily="34" charset="0"/>
              </a:rPr>
              <a:t>הזנה מ</a:t>
            </a:r>
            <a:r>
              <a:rPr lang="en-US" dirty="0">
                <a:latin typeface="Arial" panose="020B0604020202020204" pitchFamily="34" charset="0"/>
                <a:cs typeface="Arial" panose="020B0604020202020204" pitchFamily="34" charset="0"/>
              </a:rPr>
              <a:t>yin</a:t>
            </a:r>
            <a:r>
              <a:rPr lang="he-IL" dirty="0">
                <a:latin typeface="Arial" panose="020B0604020202020204" pitchFamily="34" charset="0"/>
                <a:cs typeface="Arial" panose="020B0604020202020204" pitchFamily="34" charset="0"/>
              </a:rPr>
              <a:t> ל </a:t>
            </a:r>
            <a:r>
              <a:rPr lang="en-US" dirty="0">
                <a:latin typeface="Arial" panose="020B0604020202020204" pitchFamily="34" charset="0"/>
                <a:cs typeface="Arial" panose="020B0604020202020204" pitchFamily="34" charset="0"/>
              </a:rPr>
              <a:t>yin</a:t>
            </a:r>
            <a:r>
              <a:rPr lang="he-IL" dirty="0">
                <a:latin typeface="Arial" panose="020B0604020202020204" pitchFamily="34" charset="0"/>
                <a:cs typeface="Arial" panose="020B0604020202020204" pitchFamily="34" charset="0"/>
              </a:rPr>
              <a:t> ומ</a:t>
            </a:r>
            <a:r>
              <a:rPr lang="en-US" dirty="0">
                <a:latin typeface="Arial" panose="020B0604020202020204" pitchFamily="34" charset="0"/>
                <a:cs typeface="Arial" panose="020B0604020202020204" pitchFamily="34" charset="0"/>
              </a:rPr>
              <a:t>yang</a:t>
            </a:r>
            <a:r>
              <a:rPr lang="he-IL" dirty="0">
                <a:latin typeface="Arial" panose="020B0604020202020204" pitchFamily="34" charset="0"/>
                <a:cs typeface="Arial" panose="020B0604020202020204" pitchFamily="34" charset="0"/>
              </a:rPr>
              <a:t> ל</a:t>
            </a:r>
            <a:r>
              <a:rPr lang="en-US" dirty="0">
                <a:latin typeface="Arial" panose="020B0604020202020204" pitchFamily="34" charset="0"/>
                <a:cs typeface="Arial" panose="020B0604020202020204" pitchFamily="34" charset="0"/>
              </a:rPr>
              <a:t>yang</a:t>
            </a:r>
            <a:r>
              <a:rPr lang="he-IL" dirty="0">
                <a:latin typeface="Arial" panose="020B0604020202020204" pitchFamily="34" charset="0"/>
                <a:cs typeface="Arial" panose="020B0604020202020204" pitchFamily="34" charset="0"/>
              </a:rPr>
              <a:t>.</a:t>
            </a:r>
          </a:p>
          <a:p>
            <a:endParaRPr lang="he-IL" dirty="0">
              <a:latin typeface="Arial" panose="020B0604020202020204" pitchFamily="34" charset="0"/>
              <a:cs typeface="Arial" panose="020B0604020202020204" pitchFamily="34" charset="0"/>
            </a:endParaRPr>
          </a:p>
          <a:p>
            <a:r>
              <a:rPr lang="en-US" b="1" dirty="0" err="1">
                <a:latin typeface="Arial" panose="020B0604020202020204" pitchFamily="34" charset="0"/>
                <a:cs typeface="Arial" panose="020B0604020202020204" pitchFamily="34" charset="0"/>
              </a:rPr>
              <a:t>Ke</a:t>
            </a:r>
            <a:r>
              <a:rPr lang="en-US" b="1" dirty="0">
                <a:latin typeface="Arial" panose="020B0604020202020204" pitchFamily="34" charset="0"/>
                <a:cs typeface="Arial" panose="020B0604020202020204" pitchFamily="34" charset="0"/>
              </a:rPr>
              <a:t> cycle</a:t>
            </a:r>
            <a:r>
              <a:rPr lang="he-IL" b="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sheng dominate- </a:t>
            </a:r>
            <a:r>
              <a:rPr lang="he-IL" dirty="0">
                <a:latin typeface="Arial" panose="020B0604020202020204" pitchFamily="34" charset="0"/>
                <a:cs typeface="Arial" panose="020B0604020202020204" pitchFamily="34" charset="0"/>
              </a:rPr>
              <a:t>מעגל הבקרה,יחסי אבא בן.</a:t>
            </a:r>
          </a:p>
          <a:p>
            <a:r>
              <a:rPr lang="he-IL" dirty="0">
                <a:latin typeface="Arial" panose="020B0604020202020204" pitchFamily="34" charset="0"/>
                <a:cs typeface="Arial" panose="020B0604020202020204" pitchFamily="34" charset="0"/>
              </a:rPr>
              <a:t>בקרה מ</a:t>
            </a:r>
            <a:r>
              <a:rPr lang="en-US" dirty="0">
                <a:latin typeface="Arial" panose="020B0604020202020204" pitchFamily="34" charset="0"/>
                <a:cs typeface="Arial" panose="020B0604020202020204" pitchFamily="34" charset="0"/>
              </a:rPr>
              <a:t>yang</a:t>
            </a:r>
            <a:r>
              <a:rPr lang="he-IL" dirty="0">
                <a:latin typeface="Arial" panose="020B0604020202020204" pitchFamily="34" charset="0"/>
                <a:cs typeface="Arial" panose="020B0604020202020204" pitchFamily="34" charset="0"/>
              </a:rPr>
              <a:t> ל</a:t>
            </a:r>
            <a:r>
              <a:rPr lang="en-US" dirty="0">
                <a:latin typeface="Arial" panose="020B0604020202020204" pitchFamily="34" charset="0"/>
                <a:cs typeface="Arial" panose="020B0604020202020204" pitchFamily="34" charset="0"/>
              </a:rPr>
              <a:t>yin</a:t>
            </a:r>
            <a:r>
              <a:rPr lang="he-IL" dirty="0">
                <a:latin typeface="Arial" panose="020B0604020202020204" pitchFamily="34" charset="0"/>
                <a:cs typeface="Arial" panose="020B0604020202020204" pitchFamily="34" charset="0"/>
              </a:rPr>
              <a:t> ומ</a:t>
            </a:r>
            <a:r>
              <a:rPr lang="en-US" dirty="0">
                <a:latin typeface="Arial" panose="020B0604020202020204" pitchFamily="34" charset="0"/>
                <a:cs typeface="Arial" panose="020B0604020202020204" pitchFamily="34" charset="0"/>
              </a:rPr>
              <a:t>yin</a:t>
            </a:r>
            <a:r>
              <a:rPr lang="he-IL" dirty="0">
                <a:latin typeface="Arial" panose="020B0604020202020204" pitchFamily="34" charset="0"/>
                <a:cs typeface="Arial" panose="020B0604020202020204" pitchFamily="34" charset="0"/>
              </a:rPr>
              <a:t> ל</a:t>
            </a:r>
            <a:r>
              <a:rPr lang="en-US" dirty="0">
                <a:latin typeface="Arial" panose="020B0604020202020204" pitchFamily="34" charset="0"/>
                <a:cs typeface="Arial" panose="020B0604020202020204" pitchFamily="34" charset="0"/>
              </a:rPr>
              <a:t>yang</a:t>
            </a:r>
            <a:r>
              <a:rPr lang="he-IL" dirty="0">
                <a:latin typeface="Arial" panose="020B0604020202020204" pitchFamily="34" charset="0"/>
                <a:cs typeface="Arial" panose="020B0604020202020204" pitchFamily="34" charset="0"/>
              </a:rPr>
              <a:t>.</a:t>
            </a:r>
          </a:p>
          <a:p>
            <a:endParaRPr lang="he-IL" dirty="0">
              <a:latin typeface="Arial" panose="020B0604020202020204" pitchFamily="34" charset="0"/>
              <a:cs typeface="Arial" panose="020B0604020202020204" pitchFamily="34" charset="0"/>
            </a:endParaRPr>
          </a:p>
          <a:p>
            <a:r>
              <a:rPr lang="he-IL" dirty="0">
                <a:latin typeface="Arial" panose="020B0604020202020204" pitchFamily="34" charset="0"/>
                <a:cs typeface="Arial" panose="020B0604020202020204" pitchFamily="34" charset="0"/>
              </a:rPr>
              <a:t>שני המעגלים מתקיימים במקביל.</a:t>
            </a:r>
          </a:p>
        </p:txBody>
      </p:sp>
      <p:sp>
        <p:nvSpPr>
          <p:cNvPr id="5" name="Title 1"/>
          <p:cNvSpPr>
            <a:spLocks noGrp="1"/>
          </p:cNvSpPr>
          <p:nvPr>
            <p:ph type="title"/>
          </p:nvPr>
        </p:nvSpPr>
        <p:spPr/>
        <p:txBody>
          <a:bodyPr>
            <a:normAutofit/>
          </a:bodyPr>
          <a:lstStyle/>
          <a:p>
            <a:pPr algn="ctr"/>
            <a:r>
              <a:rPr lang="he-IL" sz="3600" dirty="0">
                <a:latin typeface="Arial" panose="020B0604020202020204" pitchFamily="34" charset="0"/>
                <a:cs typeface="Arial" panose="020B0604020202020204" pitchFamily="34" charset="0"/>
              </a:rPr>
              <a:t>מעגל ההזנה ומעגל הבקרה</a:t>
            </a:r>
          </a:p>
        </p:txBody>
      </p:sp>
    </p:spTree>
    <p:extLst>
      <p:ext uri="{BB962C8B-B14F-4D97-AF65-F5344CB8AC3E}">
        <p14:creationId xmlns:p14="http://schemas.microsoft.com/office/powerpoint/2010/main" val="847650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5964" y="100024"/>
            <a:ext cx="9720072" cy="1499616"/>
          </a:xfrm>
        </p:spPr>
        <p:txBody>
          <a:bodyPr/>
          <a:lstStyle/>
          <a:p>
            <a:pPr algn="ctr"/>
            <a:r>
              <a:rPr lang="he-IL" sz="4400" dirty="0">
                <a:latin typeface="BN Eyal" panose="02000500000000000000" pitchFamily="2" charset="-79"/>
                <a:cs typeface="BN Eyal" panose="02000500000000000000" pitchFamily="2" charset="-79"/>
              </a:rPr>
              <a:t>תנועת הענפים - השעון הסיני</a:t>
            </a:r>
            <a:br>
              <a:rPr lang="he-IL" dirty="0">
                <a:latin typeface="BN Eyal" panose="02000500000000000000" pitchFamily="2" charset="-79"/>
                <a:cs typeface="BN Eyal" panose="02000500000000000000" pitchFamily="2" charset="-79"/>
              </a:rPr>
            </a:br>
            <a:r>
              <a:rPr lang="he-IL" sz="2800" dirty="0">
                <a:latin typeface="BN Eyal" panose="02000500000000000000" pitchFamily="2" charset="-79"/>
                <a:cs typeface="BN Eyal" panose="02000500000000000000" pitchFamily="2" charset="-79"/>
              </a:rPr>
              <a:t>זרימת ה </a:t>
            </a:r>
            <a:r>
              <a:rPr lang="en-US" sz="2800" dirty="0">
                <a:latin typeface="Andalus" panose="02020603050405020304" pitchFamily="18" charset="-78"/>
                <a:cs typeface="Andalus" panose="02020603050405020304" pitchFamily="18" charset="-78"/>
              </a:rPr>
              <a:t>Ying Qi</a:t>
            </a:r>
            <a:endParaRPr lang="he-IL" sz="2800" dirty="0">
              <a:latin typeface="Andalus" panose="02020603050405020304" pitchFamily="18" charset="-78"/>
            </a:endParaRPr>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1614" y="1436915"/>
            <a:ext cx="5723783" cy="5212730"/>
          </a:xfrm>
          <a:prstGeom prst="rect">
            <a:avLst/>
          </a:prstGeom>
        </p:spPr>
      </p:pic>
    </p:spTree>
    <p:extLst>
      <p:ext uri="{BB962C8B-B14F-4D97-AF65-F5344CB8AC3E}">
        <p14:creationId xmlns:p14="http://schemas.microsoft.com/office/powerpoint/2010/main" val="2702281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stellar" panose="020A0402060406010301" pitchFamily="18" charset="0"/>
              </a:rPr>
              <a:t>Yin yang</a:t>
            </a:r>
            <a:endParaRPr lang="he-IL" dirty="0">
              <a:latin typeface="Castellar" panose="020A0402060406010301" pitchFamily="18" charset="0"/>
            </a:endParaRPr>
          </a:p>
        </p:txBody>
      </p:sp>
      <p:sp>
        <p:nvSpPr>
          <p:cNvPr id="3" name="Content Placeholder 2"/>
          <p:cNvSpPr>
            <a:spLocks noGrp="1"/>
          </p:cNvSpPr>
          <p:nvPr>
            <p:ph idx="1"/>
          </p:nvPr>
        </p:nvSpPr>
        <p:spPr>
          <a:xfrm>
            <a:off x="1451579" y="1558212"/>
            <a:ext cx="10360976" cy="5141168"/>
          </a:xfrm>
        </p:spPr>
        <p:txBody>
          <a:bodyPr>
            <a:normAutofit/>
          </a:bodyPr>
          <a:lstStyle/>
          <a:p>
            <a:r>
              <a:rPr lang="en-US" b="1" dirty="0">
                <a:latin typeface="Arial" panose="020B0604020202020204" pitchFamily="34" charset="0"/>
                <a:cs typeface="Arial" panose="020B0604020202020204" pitchFamily="34" charset="0"/>
              </a:rPr>
              <a:t>Yin</a:t>
            </a:r>
            <a:endParaRPr lang="en-US" dirty="0">
              <a:latin typeface="Arial" panose="020B0604020202020204" pitchFamily="34" charset="0"/>
              <a:cs typeface="Arial" panose="020B0604020202020204" pitchFamily="34" charset="0"/>
            </a:endParaRPr>
          </a:p>
          <a:p>
            <a:r>
              <a:rPr lang="he-IL" dirty="0">
                <a:latin typeface="Arial" panose="020B0604020202020204" pitchFamily="34" charset="0"/>
                <a:cs typeface="Arial" panose="020B0604020202020204" pitchFamily="34" charset="0"/>
              </a:rPr>
              <a:t>בצד שמאל גבעה, בצד ימין עננים. הצד המוצל של הגבעה. </a:t>
            </a:r>
          </a:p>
          <a:p>
            <a:r>
              <a:rPr lang="he-IL" dirty="0">
                <a:latin typeface="Arial" panose="020B0604020202020204" pitchFamily="34" charset="0"/>
                <a:cs typeface="Arial" panose="020B0604020202020204" pitchFamily="34" charset="0"/>
              </a:rPr>
              <a:t>היין מייצג את החומר ונותן צורה לאנרגיה.</a:t>
            </a:r>
            <a:endParaRPr lang="en-US" dirty="0">
              <a:latin typeface="Arial" panose="020B0604020202020204" pitchFamily="34" charset="0"/>
              <a:cs typeface="Arial" panose="020B0604020202020204" pitchFamily="34" charset="0"/>
            </a:endParaRPr>
          </a:p>
          <a:p>
            <a:r>
              <a:rPr lang="he-IL" dirty="0">
                <a:latin typeface="Arial" panose="020B0604020202020204" pitchFamily="34" charset="0"/>
                <a:cs typeface="Arial" panose="020B0604020202020204" pitchFamily="34" charset="0"/>
              </a:rPr>
              <a:t>יין הוא הרכות, הכוח שבפנים. בפילוסופיה וברפואה יין הוא הכוח הנשי, הירח, הצל, האחורי, הנחבא, הסודי.</a:t>
            </a: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Yang</a:t>
            </a:r>
            <a:endParaRPr lang="en-US" dirty="0">
              <a:latin typeface="Arial" panose="020B0604020202020204" pitchFamily="34" charset="0"/>
              <a:cs typeface="Arial" panose="020B0604020202020204" pitchFamily="34" charset="0"/>
            </a:endParaRPr>
          </a:p>
          <a:p>
            <a:r>
              <a:rPr lang="he-IL" dirty="0">
                <a:latin typeface="Arial" panose="020B0604020202020204" pitchFamily="34" charset="0"/>
                <a:cs typeface="Arial" panose="020B0604020202020204" pitchFamily="34" charset="0"/>
              </a:rPr>
              <a:t>בצד שמאל גבעה, בצד ימין קרני השמש. הצד המואר של הגבעה</a:t>
            </a:r>
          </a:p>
          <a:p>
            <a:r>
              <a:rPr lang="he-IL" dirty="0">
                <a:latin typeface="Arial" panose="020B0604020202020204" pitchFamily="34" charset="0"/>
                <a:cs typeface="Arial" panose="020B0604020202020204" pitchFamily="34" charset="0"/>
              </a:rPr>
              <a:t>היאנג מייצג בהירות, נוקשות וקשיחות, כיהלום. יאנג יוצר, יאנג הוא החוזק, האב, בפילוסופיה והרפואה מדברים על יאנג כשרירי, גברי, שמש, פתוח, מוחצן.</a:t>
            </a:r>
            <a:endParaRPr lang="en-US" dirty="0">
              <a:latin typeface="Arial" panose="020B0604020202020204" pitchFamily="34" charset="0"/>
              <a:cs typeface="Arial" panose="020B0604020202020204" pitchFamily="34" charset="0"/>
            </a:endParaRPr>
          </a:p>
          <a:p>
            <a:r>
              <a:rPr lang="he-IL"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endParaRPr lang="he-IL"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EFDBDDD-97C3-F51F-EC0B-84C23873F8A2}"/>
              </a:ext>
            </a:extLst>
          </p:cNvPr>
          <p:cNvPicPr>
            <a:picLocks noChangeAspect="1"/>
          </p:cNvPicPr>
          <p:nvPr/>
        </p:nvPicPr>
        <p:blipFill>
          <a:blip r:embed="rId2"/>
          <a:stretch>
            <a:fillRect/>
          </a:stretch>
        </p:blipFill>
        <p:spPr>
          <a:xfrm>
            <a:off x="8349633" y="154718"/>
            <a:ext cx="1298219" cy="1833992"/>
          </a:xfrm>
          <a:prstGeom prst="rect">
            <a:avLst/>
          </a:prstGeom>
        </p:spPr>
      </p:pic>
    </p:spTree>
    <p:extLst>
      <p:ext uri="{BB962C8B-B14F-4D97-AF65-F5344CB8AC3E}">
        <p14:creationId xmlns:p14="http://schemas.microsoft.com/office/powerpoint/2010/main" val="119649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588652" y="2068946"/>
          <a:ext cx="9051638" cy="4119077"/>
        </p:xfrm>
        <a:graphic>
          <a:graphicData uri="http://schemas.openxmlformats.org/drawingml/2006/table">
            <a:tbl>
              <a:tblPr rtl="1" firstRow="1" firstCol="1" bandRow="1">
                <a:tableStyleId>{5C22544A-7EE6-4342-B048-85BDC9FD1C3A}</a:tableStyleId>
              </a:tblPr>
              <a:tblGrid>
                <a:gridCol w="4525819">
                  <a:extLst>
                    <a:ext uri="{9D8B030D-6E8A-4147-A177-3AD203B41FA5}">
                      <a16:colId xmlns:a16="http://schemas.microsoft.com/office/drawing/2014/main" val="20000"/>
                    </a:ext>
                  </a:extLst>
                </a:gridCol>
                <a:gridCol w="4525819">
                  <a:extLst>
                    <a:ext uri="{9D8B030D-6E8A-4147-A177-3AD203B41FA5}">
                      <a16:colId xmlns:a16="http://schemas.microsoft.com/office/drawing/2014/main" val="20001"/>
                    </a:ext>
                  </a:extLst>
                </a:gridCol>
              </a:tblGrid>
              <a:tr h="340827">
                <a:tc>
                  <a:txBody>
                    <a:bodyPr/>
                    <a:lstStyle/>
                    <a:p>
                      <a:pPr algn="r" rtl="1">
                        <a:lnSpc>
                          <a:spcPct val="115000"/>
                        </a:lnSpc>
                        <a:spcAft>
                          <a:spcPts val="1000"/>
                        </a:spcAft>
                      </a:pPr>
                      <a:r>
                        <a:rPr lang="en-US" sz="1400" b="0" dirty="0">
                          <a:effectLst/>
                          <a:latin typeface="David" panose="020E0502060401010101" pitchFamily="34" charset="-79"/>
                          <a:cs typeface="+mn-cs"/>
                        </a:rPr>
                        <a:t>YIN</a:t>
                      </a:r>
                      <a:endParaRPr lang="en-US" sz="1100" b="0" dirty="0">
                        <a:effectLst/>
                        <a:latin typeface="David" panose="020E0502060401010101" pitchFamily="34" charset="-79"/>
                        <a:ea typeface="Calibri" panose="020F0502020204030204" pitchFamily="34" charset="0"/>
                        <a:cs typeface="+mn-cs"/>
                      </a:endParaRPr>
                    </a:p>
                  </a:txBody>
                  <a:tcPr marL="68580" marR="68580" marT="0" marB="0"/>
                </a:tc>
                <a:tc>
                  <a:txBody>
                    <a:bodyPr/>
                    <a:lstStyle/>
                    <a:p>
                      <a:pPr algn="r" rtl="1">
                        <a:lnSpc>
                          <a:spcPct val="115000"/>
                        </a:lnSpc>
                        <a:spcAft>
                          <a:spcPts val="1000"/>
                        </a:spcAft>
                      </a:pPr>
                      <a:r>
                        <a:rPr lang="en-US" sz="1400" b="0">
                          <a:effectLst/>
                          <a:latin typeface="David" panose="020E0502060401010101" pitchFamily="34" charset="-79"/>
                          <a:cs typeface="+mn-cs"/>
                        </a:rPr>
                        <a:t>YANG</a:t>
                      </a:r>
                      <a:endParaRPr lang="en-US" sz="1100" b="0">
                        <a:effectLst/>
                        <a:latin typeface="David" panose="020E0502060401010101" pitchFamily="34" charset="-79"/>
                        <a:ea typeface="Calibri" panose="020F0502020204030204" pitchFamily="34" charset="0"/>
                        <a:cs typeface="+mn-cs"/>
                      </a:endParaRPr>
                    </a:p>
                  </a:txBody>
                  <a:tcPr marL="68580" marR="68580" marT="0" marB="0"/>
                </a:tc>
                <a:extLst>
                  <a:ext uri="{0D108BD9-81ED-4DB2-BD59-A6C34878D82A}">
                    <a16:rowId xmlns:a16="http://schemas.microsoft.com/office/drawing/2014/main" val="10000"/>
                  </a:ext>
                </a:extLst>
              </a:tr>
              <a:tr h="3418374">
                <a:tc>
                  <a:txBody>
                    <a:bodyPr/>
                    <a:lstStyle/>
                    <a:p>
                      <a:pPr algn="r" rtl="1">
                        <a:lnSpc>
                          <a:spcPct val="115000"/>
                        </a:lnSpc>
                        <a:spcAft>
                          <a:spcPts val="1000"/>
                        </a:spcAft>
                      </a:pPr>
                      <a:r>
                        <a:rPr lang="he-IL" sz="2000" b="0" dirty="0">
                          <a:effectLst/>
                          <a:latin typeface="David" panose="020E0502060401010101" pitchFamily="34" charset="-79"/>
                          <a:cs typeface="+mn-cs"/>
                        </a:rPr>
                        <a:t>קדימה, בטן</a:t>
                      </a:r>
                      <a:endParaRPr lang="en-US" sz="2000" b="0" dirty="0">
                        <a:effectLst/>
                        <a:latin typeface="David" panose="020E0502060401010101" pitchFamily="34" charset="-79"/>
                        <a:cs typeface="+mn-cs"/>
                      </a:endParaRPr>
                    </a:p>
                    <a:p>
                      <a:pPr algn="r" rtl="1">
                        <a:lnSpc>
                          <a:spcPct val="115000"/>
                        </a:lnSpc>
                        <a:spcAft>
                          <a:spcPts val="1000"/>
                        </a:spcAft>
                      </a:pPr>
                      <a:r>
                        <a:rPr lang="he-IL" sz="2000" b="0" dirty="0">
                          <a:effectLst/>
                          <a:latin typeface="David" panose="020E0502060401010101" pitchFamily="34" charset="-79"/>
                          <a:cs typeface="+mn-cs"/>
                        </a:rPr>
                        <a:t>גוף</a:t>
                      </a:r>
                      <a:endParaRPr lang="en-US" sz="2000" b="0" dirty="0">
                        <a:effectLst/>
                        <a:latin typeface="David" panose="020E0502060401010101" pitchFamily="34" charset="-79"/>
                        <a:cs typeface="+mn-cs"/>
                      </a:endParaRPr>
                    </a:p>
                    <a:p>
                      <a:pPr algn="r" rtl="1">
                        <a:lnSpc>
                          <a:spcPct val="115000"/>
                        </a:lnSpc>
                        <a:spcAft>
                          <a:spcPts val="1000"/>
                        </a:spcAft>
                      </a:pPr>
                      <a:r>
                        <a:rPr lang="he-IL" sz="2000" b="0" dirty="0">
                          <a:effectLst/>
                          <a:latin typeface="David" panose="020E0502060401010101" pitchFamily="34" charset="-79"/>
                          <a:cs typeface="+mn-cs"/>
                        </a:rPr>
                        <a:t>מרידיאני יין- מזינים וזורמים בעומק</a:t>
                      </a:r>
                      <a:endParaRPr lang="en-US" sz="2000" b="0" dirty="0">
                        <a:effectLst/>
                        <a:latin typeface="David" panose="020E0502060401010101" pitchFamily="34" charset="-79"/>
                        <a:cs typeface="+mn-cs"/>
                      </a:endParaRPr>
                    </a:p>
                    <a:p>
                      <a:pPr algn="r" rtl="1">
                        <a:lnSpc>
                          <a:spcPct val="115000"/>
                        </a:lnSpc>
                        <a:spcAft>
                          <a:spcPts val="1000"/>
                        </a:spcAft>
                      </a:pPr>
                      <a:r>
                        <a:rPr lang="he-IL" sz="2000" b="0" dirty="0">
                          <a:effectLst/>
                          <a:latin typeface="David" panose="020E0502060401010101" pitchFamily="34" charset="-79"/>
                          <a:cs typeface="+mn-cs"/>
                        </a:rPr>
                        <a:t>איברים ייניים- פנימיים, תוך הגוף</a:t>
                      </a:r>
                      <a:endParaRPr lang="en-US" sz="2000" b="0" dirty="0">
                        <a:effectLst/>
                        <a:latin typeface="David" panose="020E0502060401010101" pitchFamily="34" charset="-79"/>
                        <a:cs typeface="+mn-cs"/>
                      </a:endParaRPr>
                    </a:p>
                    <a:p>
                      <a:pPr algn="r" rtl="1">
                        <a:lnSpc>
                          <a:spcPct val="115000"/>
                        </a:lnSpc>
                        <a:spcAft>
                          <a:spcPts val="1000"/>
                        </a:spcAft>
                      </a:pPr>
                      <a:r>
                        <a:rPr lang="he-IL" sz="2000" b="0" dirty="0">
                          <a:effectLst/>
                          <a:latin typeface="David" panose="020E0502060401010101" pitchFamily="34" charset="-79"/>
                          <a:cs typeface="+mn-cs"/>
                        </a:rPr>
                        <a:t>אוגרים תמציות דם, נוזלי גוף, עצמות</a:t>
                      </a:r>
                      <a:endParaRPr lang="en-US" sz="2000" b="0" dirty="0">
                        <a:effectLst/>
                        <a:latin typeface="David" panose="020E0502060401010101" pitchFamily="34" charset="-79"/>
                        <a:cs typeface="+mn-cs"/>
                      </a:endParaRPr>
                    </a:p>
                    <a:p>
                      <a:pPr algn="r" rtl="1">
                        <a:lnSpc>
                          <a:spcPct val="115000"/>
                        </a:lnSpc>
                        <a:spcAft>
                          <a:spcPts val="1000"/>
                        </a:spcAft>
                      </a:pPr>
                      <a:r>
                        <a:rPr lang="he-IL" sz="2000" b="0" dirty="0">
                          <a:effectLst/>
                          <a:latin typeface="David" panose="020E0502060401010101" pitchFamily="34" charset="-79"/>
                          <a:cs typeface="+mn-cs"/>
                        </a:rPr>
                        <a:t>מחלות כרוניות, חולשה, התפתחות איטית, קור, סרטן, כאב עמום, ל"ד נמוך.</a:t>
                      </a:r>
                      <a:endParaRPr lang="en-US" sz="2000" b="0" dirty="0">
                        <a:effectLst/>
                        <a:latin typeface="David" panose="020E0502060401010101" pitchFamily="34" charset="-79"/>
                        <a:ea typeface="Calibri" panose="020F0502020204030204" pitchFamily="34" charset="0"/>
                        <a:cs typeface="+mn-cs"/>
                      </a:endParaRPr>
                    </a:p>
                  </a:txBody>
                  <a:tcPr marL="68580" marR="68580" marT="0" marB="0"/>
                </a:tc>
                <a:tc>
                  <a:txBody>
                    <a:bodyPr/>
                    <a:lstStyle/>
                    <a:p>
                      <a:pPr algn="r" rtl="1">
                        <a:lnSpc>
                          <a:spcPct val="115000"/>
                        </a:lnSpc>
                        <a:spcAft>
                          <a:spcPts val="1000"/>
                        </a:spcAft>
                      </a:pPr>
                      <a:r>
                        <a:rPr lang="he-IL" sz="2000" b="0" dirty="0">
                          <a:effectLst/>
                          <a:latin typeface="David" panose="020E0502060401010101" pitchFamily="34" charset="-79"/>
                          <a:cs typeface="+mn-cs"/>
                        </a:rPr>
                        <a:t>אחורה, גב</a:t>
                      </a:r>
                      <a:endParaRPr lang="en-US" sz="2000" b="0" dirty="0">
                        <a:effectLst/>
                        <a:latin typeface="David" panose="020E0502060401010101" pitchFamily="34" charset="-79"/>
                        <a:cs typeface="+mn-cs"/>
                      </a:endParaRPr>
                    </a:p>
                    <a:p>
                      <a:pPr algn="r" rtl="1">
                        <a:lnSpc>
                          <a:spcPct val="115000"/>
                        </a:lnSpc>
                        <a:spcAft>
                          <a:spcPts val="1000"/>
                        </a:spcAft>
                      </a:pPr>
                      <a:r>
                        <a:rPr lang="he-IL" sz="2000" b="0" dirty="0">
                          <a:effectLst/>
                          <a:latin typeface="David" panose="020E0502060401010101" pitchFamily="34" charset="-79"/>
                          <a:cs typeface="+mn-cs"/>
                        </a:rPr>
                        <a:t>ראש</a:t>
                      </a:r>
                      <a:endParaRPr lang="en-US" sz="2000" b="0" dirty="0">
                        <a:effectLst/>
                        <a:latin typeface="David" panose="020E0502060401010101" pitchFamily="34" charset="-79"/>
                        <a:cs typeface="+mn-cs"/>
                      </a:endParaRPr>
                    </a:p>
                    <a:p>
                      <a:pPr algn="r" rtl="1">
                        <a:lnSpc>
                          <a:spcPct val="115000"/>
                        </a:lnSpc>
                        <a:spcAft>
                          <a:spcPts val="1000"/>
                        </a:spcAft>
                      </a:pPr>
                      <a:r>
                        <a:rPr lang="he-IL" sz="2000" b="0" dirty="0">
                          <a:effectLst/>
                          <a:latin typeface="David" panose="020E0502060401010101" pitchFamily="34" charset="-79"/>
                          <a:cs typeface="+mn-cs"/>
                        </a:rPr>
                        <a:t>מרידיאני יאנג- מגנים, זורמים בחיצון</a:t>
                      </a:r>
                      <a:endParaRPr lang="en-US" sz="2000" b="0" dirty="0">
                        <a:effectLst/>
                        <a:latin typeface="David" panose="020E0502060401010101" pitchFamily="34" charset="-79"/>
                        <a:cs typeface="+mn-cs"/>
                      </a:endParaRPr>
                    </a:p>
                    <a:p>
                      <a:pPr algn="r" rtl="1">
                        <a:lnSpc>
                          <a:spcPct val="115000"/>
                        </a:lnSpc>
                        <a:spcAft>
                          <a:spcPts val="1000"/>
                        </a:spcAft>
                      </a:pPr>
                      <a:r>
                        <a:rPr lang="he-IL" sz="2000" b="0" dirty="0">
                          <a:effectLst/>
                          <a:latin typeface="David" panose="020E0502060401010101" pitchFamily="34" charset="-79"/>
                          <a:cs typeface="+mn-cs"/>
                        </a:rPr>
                        <a:t>איברים חיצוניים- עור ושרירים</a:t>
                      </a:r>
                      <a:endParaRPr lang="en-US" sz="2000" b="0" dirty="0">
                        <a:effectLst/>
                        <a:latin typeface="David" panose="020E0502060401010101" pitchFamily="34" charset="-79"/>
                        <a:cs typeface="+mn-cs"/>
                      </a:endParaRPr>
                    </a:p>
                    <a:p>
                      <a:pPr algn="r" rtl="1">
                        <a:lnSpc>
                          <a:spcPct val="115000"/>
                        </a:lnSpc>
                        <a:spcAft>
                          <a:spcPts val="1000"/>
                        </a:spcAft>
                      </a:pPr>
                      <a:r>
                        <a:rPr lang="he-IL" sz="2000" b="0" dirty="0">
                          <a:effectLst/>
                          <a:latin typeface="David" panose="020E0502060401010101" pitchFamily="34" charset="-79"/>
                          <a:cs typeface="+mn-cs"/>
                        </a:rPr>
                        <a:t>איברי יאנג הנעה, טרנספורמציה, עיכול, צ'י</a:t>
                      </a:r>
                      <a:endParaRPr lang="en-US" sz="2000" b="0" dirty="0">
                        <a:effectLst/>
                        <a:latin typeface="David" panose="020E0502060401010101" pitchFamily="34" charset="-79"/>
                        <a:cs typeface="+mn-cs"/>
                      </a:endParaRPr>
                    </a:p>
                    <a:p>
                      <a:pPr algn="r" rtl="1">
                        <a:lnSpc>
                          <a:spcPct val="115000"/>
                        </a:lnSpc>
                        <a:spcAft>
                          <a:spcPts val="1000"/>
                        </a:spcAft>
                      </a:pPr>
                      <a:r>
                        <a:rPr lang="he-IL" sz="2000" b="0" dirty="0">
                          <a:effectLst/>
                          <a:latin typeface="David" panose="020E0502060401010101" pitchFamily="34" charset="-79"/>
                          <a:cs typeface="+mn-cs"/>
                        </a:rPr>
                        <a:t>מחלות אקוטיות ותנועתיות, דרמטיות, חום, שפעת </a:t>
                      </a:r>
                      <a:r>
                        <a:rPr lang="en-US" sz="2000" b="0" dirty="0">
                          <a:effectLst/>
                          <a:latin typeface="David" panose="020E0502060401010101" pitchFamily="34" charset="-79"/>
                          <a:cs typeface="+mn-cs"/>
                        </a:rPr>
                        <a:t>CVA</a:t>
                      </a:r>
                      <a:r>
                        <a:rPr lang="he-IL" sz="2000" b="0" dirty="0">
                          <a:effectLst/>
                          <a:latin typeface="David" panose="020E0502060401010101" pitchFamily="34" charset="-79"/>
                          <a:cs typeface="+mn-cs"/>
                        </a:rPr>
                        <a:t>, יתר לחץ דם, כאב אקוטי</a:t>
                      </a:r>
                      <a:endParaRPr lang="en-US" sz="2000" b="0" dirty="0">
                        <a:effectLst/>
                        <a:latin typeface="David" panose="020E0502060401010101" pitchFamily="34" charset="-79"/>
                        <a:ea typeface="Calibri" panose="020F0502020204030204" pitchFamily="34" charset="0"/>
                        <a:cs typeface="+mn-cs"/>
                      </a:endParaRPr>
                    </a:p>
                  </a:txBody>
                  <a:tcPr marL="68580" marR="68580" marT="0" marB="0"/>
                </a:tc>
                <a:extLst>
                  <a:ext uri="{0D108BD9-81ED-4DB2-BD59-A6C34878D82A}">
                    <a16:rowId xmlns:a16="http://schemas.microsoft.com/office/drawing/2014/main" val="10001"/>
                  </a:ext>
                </a:extLst>
              </a:tr>
            </a:tbl>
          </a:graphicData>
        </a:graphic>
      </p:graphicFrame>
      <p:sp>
        <p:nvSpPr>
          <p:cNvPr id="5" name="TextBox 4"/>
          <p:cNvSpPr txBox="1"/>
          <p:nvPr/>
        </p:nvSpPr>
        <p:spPr>
          <a:xfrm>
            <a:off x="7315200" y="1191490"/>
            <a:ext cx="3048000" cy="461665"/>
          </a:xfrm>
          <a:prstGeom prst="rect">
            <a:avLst/>
          </a:prstGeom>
          <a:noFill/>
        </p:spPr>
        <p:txBody>
          <a:bodyPr wrap="square" rtlCol="1">
            <a:spAutoFit/>
          </a:bodyPr>
          <a:lstStyle/>
          <a:p>
            <a:pPr algn="r"/>
            <a:r>
              <a:rPr lang="he-IL" sz="2400" dirty="0">
                <a:latin typeface="Arial" panose="020B0604020202020204" pitchFamily="34" charset="0"/>
                <a:cs typeface="Arial" panose="020B0604020202020204" pitchFamily="34" charset="0"/>
              </a:rPr>
              <a:t>יין ויאנג מאפיינים בגוף:</a:t>
            </a:r>
          </a:p>
        </p:txBody>
      </p:sp>
    </p:spTree>
    <p:extLst>
      <p:ext uri="{BB962C8B-B14F-4D97-AF65-F5344CB8AC3E}">
        <p14:creationId xmlns:p14="http://schemas.microsoft.com/office/powerpoint/2010/main" val="3826046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stellar" panose="020A0402060406010301" pitchFamily="18" charset="0"/>
              </a:rPr>
              <a:t>San bao</a:t>
            </a:r>
            <a:r>
              <a:rPr lang="he-IL" dirty="0">
                <a:latin typeface="Castellar" panose="020A0402060406010301" pitchFamily="18" charset="0"/>
              </a:rPr>
              <a:t> - </a:t>
            </a:r>
            <a:r>
              <a:rPr lang="he-IL" dirty="0">
                <a:latin typeface="Arial" panose="020B0604020202020204" pitchFamily="34" charset="0"/>
                <a:cs typeface="Arial" panose="020B0604020202020204" pitchFamily="34" charset="0"/>
              </a:rPr>
              <a:t>שלושת האוצרות</a:t>
            </a:r>
          </a:p>
        </p:txBody>
      </p:sp>
      <p:sp>
        <p:nvSpPr>
          <p:cNvPr id="3" name="Content Placeholder 2"/>
          <p:cNvSpPr>
            <a:spLocks noGrp="1"/>
          </p:cNvSpPr>
          <p:nvPr>
            <p:ph idx="1"/>
          </p:nvPr>
        </p:nvSpPr>
        <p:spPr>
          <a:xfrm>
            <a:off x="1451579" y="1660427"/>
            <a:ext cx="9601196" cy="3982413"/>
          </a:xfrm>
        </p:spPr>
        <p:txBody>
          <a:bodyPr>
            <a:normAutofit/>
          </a:bodyPr>
          <a:lstStyle/>
          <a:p>
            <a:pPr marL="0" inden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SHEN</a:t>
            </a:r>
            <a:r>
              <a:rPr lang="he-IL" dirty="0">
                <a:latin typeface="Arial" panose="020B0604020202020204" pitchFamily="34" charset="0"/>
                <a:cs typeface="Arial" panose="020B0604020202020204" pitchFamily="34" charset="0"/>
              </a:rPr>
              <a:t>  - הרוח  - הביטוי לשמים בתוכי. האספקט הרוחני השוכן באדם, </a:t>
            </a:r>
            <a:r>
              <a:rPr lang="en-US" dirty="0">
                <a:latin typeface="Arial" panose="020B0604020202020204" pitchFamily="34" charset="0"/>
                <a:cs typeface="Arial" panose="020B0604020202020204" pitchFamily="34" charset="0"/>
              </a:rPr>
              <a:t>spirit</a:t>
            </a:r>
            <a:r>
              <a:rPr lang="he-IL" dirty="0">
                <a:latin typeface="Arial" panose="020B0604020202020204" pitchFamily="34" charset="0"/>
                <a:cs typeface="Arial" panose="020B0604020202020204" pitchFamily="34" charset="0"/>
              </a:rPr>
              <a:t>.</a:t>
            </a:r>
          </a:p>
          <a:p>
            <a:r>
              <a:rPr lang="en-US" b="1" dirty="0">
                <a:latin typeface="Arial" panose="020B0604020202020204" pitchFamily="34" charset="0"/>
                <a:cs typeface="Arial" panose="020B0604020202020204" pitchFamily="34" charset="0"/>
              </a:rPr>
              <a:t>JING</a:t>
            </a:r>
            <a:r>
              <a:rPr lang="he-IL" dirty="0">
                <a:latin typeface="Arial" panose="020B0604020202020204" pitchFamily="34" charset="0"/>
                <a:cs typeface="Arial" panose="020B0604020202020204" pitchFamily="34" charset="0"/>
              </a:rPr>
              <a:t>  - התמצית – חומר, </a:t>
            </a:r>
            <a:r>
              <a:rPr lang="en-US" dirty="0">
                <a:latin typeface="Arial" panose="020B0604020202020204" pitchFamily="34" charset="0"/>
                <a:cs typeface="Arial" panose="020B0604020202020204" pitchFamily="34" charset="0"/>
              </a:rPr>
              <a:t>essence</a:t>
            </a:r>
            <a:r>
              <a:rPr lang="he-IL" dirty="0">
                <a:latin typeface="Arial" panose="020B0604020202020204" pitchFamily="34" charset="0"/>
                <a:cs typeface="Arial" panose="020B0604020202020204" pitchFamily="34" charset="0"/>
              </a:rPr>
              <a:t> – נמצאת בכליות (בלוטות האדרנל)</a:t>
            </a:r>
          </a:p>
          <a:p>
            <a:r>
              <a:rPr lang="en-US" b="1" dirty="0">
                <a:latin typeface="Arial" panose="020B0604020202020204" pitchFamily="34" charset="0"/>
                <a:cs typeface="Arial" panose="020B0604020202020204" pitchFamily="34" charset="0"/>
              </a:rPr>
              <a:t>QI</a:t>
            </a:r>
            <a:r>
              <a:rPr lang="he-IL" dirty="0">
                <a:latin typeface="Arial" panose="020B0604020202020204" pitchFamily="34" charset="0"/>
                <a:cs typeface="Arial" panose="020B0604020202020204" pitchFamily="34" charset="0"/>
              </a:rPr>
              <a:t> – צ'י, התנועה, השינויים, אחראי על החיבור בין </a:t>
            </a:r>
            <a:r>
              <a:rPr lang="en-US" dirty="0" err="1">
                <a:latin typeface="Arial" panose="020B0604020202020204" pitchFamily="34" charset="0"/>
                <a:cs typeface="Arial" panose="020B0604020202020204" pitchFamily="34" charset="0"/>
              </a:rPr>
              <a:t>shen</a:t>
            </a:r>
            <a:r>
              <a:rPr lang="he-IL" dirty="0">
                <a:latin typeface="Arial" panose="020B0604020202020204" pitchFamily="34" charset="0"/>
                <a:cs typeface="Arial" panose="020B0604020202020204" pitchFamily="34" charset="0"/>
              </a:rPr>
              <a:t> ו </a:t>
            </a:r>
            <a:r>
              <a:rPr lang="en-US" dirty="0" err="1">
                <a:latin typeface="Arial" panose="020B0604020202020204" pitchFamily="34" charset="0"/>
                <a:cs typeface="Arial" panose="020B0604020202020204" pitchFamily="34" charset="0"/>
              </a:rPr>
              <a:t>jing</a:t>
            </a:r>
            <a:endParaRPr lang="he-IL" dirty="0">
              <a:latin typeface="Arial" panose="020B0604020202020204" pitchFamily="34" charset="0"/>
              <a:cs typeface="Arial" panose="020B0604020202020204" pitchFamily="34" charset="0"/>
            </a:endParaRPr>
          </a:p>
          <a:p>
            <a:endParaRPr lang="he-IL"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Jing &amp; Shen</a:t>
            </a:r>
            <a:r>
              <a:rPr lang="he-IL" dirty="0">
                <a:latin typeface="Arial" panose="020B0604020202020204" pitchFamily="34" charset="0"/>
                <a:cs typeface="Arial" panose="020B0604020202020204" pitchFamily="34" charset="0"/>
              </a:rPr>
              <a:t> הם השתקפויות של צ'י כמו </a:t>
            </a:r>
            <a:r>
              <a:rPr lang="en-US" dirty="0">
                <a:latin typeface="Arial" panose="020B0604020202020204" pitchFamily="34" charset="0"/>
                <a:cs typeface="Arial" panose="020B0604020202020204" pitchFamily="34" charset="0"/>
              </a:rPr>
              <a:t>Yin &amp; Yang</a:t>
            </a:r>
            <a:r>
              <a:rPr lang="he-IL" dirty="0">
                <a:latin typeface="Arial" panose="020B0604020202020204" pitchFamily="34" charset="0"/>
                <a:cs typeface="Arial" panose="020B0604020202020204" pitchFamily="34" charset="0"/>
              </a:rPr>
              <a:t> </a:t>
            </a:r>
          </a:p>
          <a:p>
            <a:pPr marL="0" indent="0">
              <a:buNone/>
            </a:pPr>
            <a:r>
              <a:rPr lang="he-IL" dirty="0">
                <a:latin typeface="Arial" panose="020B0604020202020204" pitchFamily="34" charset="0"/>
                <a:cs typeface="Arial" panose="020B0604020202020204" pitchFamily="34" charset="0"/>
              </a:rPr>
              <a:t>צ'י הוא המקור של התמצית והרוח</a:t>
            </a:r>
          </a:p>
          <a:p>
            <a:pPr marL="0" indent="0">
              <a:buNone/>
            </a:pPr>
            <a:r>
              <a:rPr lang="he-IL" dirty="0">
                <a:latin typeface="Arial" panose="020B0604020202020204" pitchFamily="34" charset="0"/>
                <a:cs typeface="Arial" panose="020B0604020202020204" pitchFamily="34" charset="0"/>
              </a:rPr>
              <a:t>שלושתם מחוברים ואינם נפרדים ויוצרים את הבסיס באדם, לכן נקראים אוצרות.</a:t>
            </a:r>
          </a:p>
          <a:p>
            <a:endParaRPr lang="en-US" dirty="0">
              <a:latin typeface="Arial" panose="020B0604020202020204" pitchFamily="34" charset="0"/>
              <a:cs typeface="Arial" panose="020B0604020202020204" pitchFamily="34" charset="0"/>
            </a:endParaRPr>
          </a:p>
          <a:p>
            <a:endParaRPr lang="he-IL"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93B9B3F-21E9-B4DA-5DFA-296B23EFB973}"/>
              </a:ext>
            </a:extLst>
          </p:cNvPr>
          <p:cNvPicPr>
            <a:picLocks noChangeAspect="1"/>
          </p:cNvPicPr>
          <p:nvPr/>
        </p:nvPicPr>
        <p:blipFill>
          <a:blip r:embed="rId2"/>
          <a:stretch>
            <a:fillRect/>
          </a:stretch>
        </p:blipFill>
        <p:spPr>
          <a:xfrm>
            <a:off x="-381441" y="4773169"/>
            <a:ext cx="3041331" cy="2023867"/>
          </a:xfrm>
          <a:prstGeom prst="rect">
            <a:avLst/>
          </a:prstGeom>
        </p:spPr>
      </p:pic>
    </p:spTree>
    <p:extLst>
      <p:ext uri="{BB962C8B-B14F-4D97-AF65-F5344CB8AC3E}">
        <p14:creationId xmlns:p14="http://schemas.microsoft.com/office/powerpoint/2010/main" val="2594858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latin typeface="Castellar" panose="020A0402060406010301" pitchFamily="18" charset="0"/>
              </a:rPr>
              <a:t>Shen</a:t>
            </a:r>
            <a:r>
              <a:rPr lang="en-US" dirty="0">
                <a:latin typeface="Castellar" panose="020A0402060406010301" pitchFamily="18" charset="0"/>
              </a:rPr>
              <a:t> spirit </a:t>
            </a:r>
            <a:endParaRPr lang="he-IL" dirty="0">
              <a:latin typeface="Castellar" panose="020A0402060406010301" pitchFamily="18" charset="0"/>
            </a:endParaRPr>
          </a:p>
        </p:txBody>
      </p:sp>
      <p:sp>
        <p:nvSpPr>
          <p:cNvPr id="3" name="Content Placeholder 2"/>
          <p:cNvSpPr>
            <a:spLocks noGrp="1"/>
          </p:cNvSpPr>
          <p:nvPr>
            <p:ph idx="1"/>
          </p:nvPr>
        </p:nvSpPr>
        <p:spPr/>
        <p:txBody>
          <a:bodyPr>
            <a:normAutofit/>
          </a:bodyPr>
          <a:lstStyle/>
          <a:p>
            <a:r>
              <a:rPr lang="he-IL" b="1" dirty="0">
                <a:latin typeface="Arial" panose="020B0604020202020204" pitchFamily="34" charset="0"/>
                <a:cs typeface="Arial" panose="020B0604020202020204" pitchFamily="34" charset="0"/>
              </a:rPr>
              <a:t>הניצוץ השמימי השוכן באדם בקביעות.</a:t>
            </a:r>
            <a:endParaRPr lang="en-US" b="1" dirty="0">
              <a:latin typeface="Arial" panose="020B0604020202020204" pitchFamily="34" charset="0"/>
              <a:cs typeface="Arial" panose="020B0604020202020204" pitchFamily="34" charset="0"/>
            </a:endParaRPr>
          </a:p>
          <a:p>
            <a:r>
              <a:rPr lang="he-IL" dirty="0">
                <a:latin typeface="Arial" panose="020B0604020202020204" pitchFamily="34" charset="0"/>
                <a:cs typeface="Arial" panose="020B0604020202020204" pitchFamily="34" charset="0"/>
              </a:rPr>
              <a:t>צד שמאלי של הסימניה הוא סמל לחוקי השמים: במקור </a:t>
            </a:r>
            <a:r>
              <a:rPr lang="en-US" dirty="0" err="1">
                <a:latin typeface="Arial" panose="020B0604020202020204" pitchFamily="34" charset="0"/>
                <a:cs typeface="Arial" panose="020B0604020202020204" pitchFamily="34" charset="0"/>
              </a:rPr>
              <a:t>zong</a:t>
            </a:r>
            <a:r>
              <a:rPr lang="he-IL"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示 </a:t>
            </a:r>
            <a:r>
              <a:rPr lang="he-IL" dirty="0">
                <a:latin typeface="Arial" panose="020B0604020202020204" pitchFamily="34" charset="0"/>
                <a:cs typeface="Arial" panose="020B0604020202020204" pitchFamily="34" charset="0"/>
              </a:rPr>
              <a:t>מזבח ו3 דברים שיורדים מהשמים.</a:t>
            </a:r>
          </a:p>
          <a:p>
            <a:r>
              <a:rPr lang="en-US" b="1" dirty="0">
                <a:latin typeface="Arial" panose="020B0604020202020204" pitchFamily="34" charset="0"/>
                <a:cs typeface="Arial" panose="020B0604020202020204" pitchFamily="34" charset="0"/>
              </a:rPr>
              <a:t> 申</a:t>
            </a:r>
            <a:r>
              <a:rPr lang="he-IL" dirty="0">
                <a:latin typeface="Arial" panose="020B0604020202020204" pitchFamily="34" charset="0"/>
                <a:cs typeface="Arial" panose="020B0604020202020204" pitchFamily="34" charset="0"/>
              </a:rPr>
              <a:t>צד ימין </a:t>
            </a:r>
            <a:r>
              <a:rPr lang="en-US" dirty="0" err="1">
                <a:latin typeface="Arial" panose="020B0604020202020204" pitchFamily="34" charset="0"/>
                <a:cs typeface="Arial" panose="020B0604020202020204" pitchFamily="34" charset="0"/>
              </a:rPr>
              <a:t>shen</a:t>
            </a:r>
            <a:r>
              <a:rPr lang="he-IL" dirty="0">
                <a:latin typeface="Arial" panose="020B0604020202020204" pitchFamily="34" charset="0"/>
                <a:cs typeface="Arial" panose="020B0604020202020204" pitchFamily="34" charset="0"/>
              </a:rPr>
              <a:t> : התפתח משתי סימניות, האחת מסמלת ידיים של שמאן – מעיד על פולחן שמימי, השניה מסמלת חבל/צעיף אשר מותחים אותו משני הצדדים, מסמל רעיון של התפשטות אין סופית.</a:t>
            </a:r>
          </a:p>
          <a:p>
            <a:r>
              <a:rPr lang="he-IL" dirty="0">
                <a:latin typeface="Arial" panose="020B0604020202020204" pitchFamily="34" charset="0"/>
                <a:cs typeface="Arial" panose="020B0604020202020204" pitchFamily="34" charset="0"/>
              </a:rPr>
              <a:t>הרעיון הוא כח שמימי שמביא את הניצוץ האוניברסלי המיוצג ע"י השמש הירח והכוכבים אל תוך החיים של האדם (הקשר של האדם עם השמיים/ עם האינסוף)</a:t>
            </a:r>
          </a:p>
          <a:p>
            <a:endParaRPr lang="he-IL"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he-IL" dirty="0">
              <a:latin typeface="Arial" panose="020B0604020202020204" pitchFamily="34" charset="0"/>
              <a:cs typeface="Arial" panose="020B0604020202020204" pitchFamily="34" charset="0"/>
            </a:endParaRPr>
          </a:p>
        </p:txBody>
      </p:sp>
      <p:pic>
        <p:nvPicPr>
          <p:cNvPr id="4" name="תמונה 1" descr="shen"/>
          <p:cNvPicPr/>
          <p:nvPr/>
        </p:nvPicPr>
        <p:blipFill>
          <a:blip r:embed="rId2" cstate="print"/>
          <a:srcRect/>
          <a:stretch>
            <a:fillRect/>
          </a:stretch>
        </p:blipFill>
        <p:spPr bwMode="auto">
          <a:xfrm>
            <a:off x="105351" y="384048"/>
            <a:ext cx="1620811" cy="1372598"/>
          </a:xfrm>
          <a:prstGeom prst="rect">
            <a:avLst/>
          </a:prstGeom>
          <a:noFill/>
          <a:ln w="9525">
            <a:noFill/>
            <a:miter lim="800000"/>
            <a:headEnd/>
            <a:tailEnd/>
          </a:ln>
        </p:spPr>
      </p:pic>
    </p:spTree>
    <p:extLst>
      <p:ext uri="{BB962C8B-B14F-4D97-AF65-F5344CB8AC3E}">
        <p14:creationId xmlns:p14="http://schemas.microsoft.com/office/powerpoint/2010/main" val="3990308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923926"/>
            <a:ext cx="9601196" cy="809624"/>
          </a:xfrm>
        </p:spPr>
        <p:txBody>
          <a:bodyPr>
            <a:noAutofit/>
          </a:bodyPr>
          <a:lstStyle/>
          <a:p>
            <a:pPr algn="ctr"/>
            <a:r>
              <a:rPr lang="en-US" sz="4800" dirty="0">
                <a:latin typeface="Castellar" panose="020A0402060406010301" pitchFamily="18" charset="0"/>
              </a:rPr>
              <a:t>Shen spirit</a:t>
            </a:r>
            <a:br>
              <a:rPr lang="en-US" sz="4800" dirty="0">
                <a:latin typeface="Castellar" panose="020A0402060406010301" pitchFamily="18" charset="0"/>
              </a:rPr>
            </a:br>
            <a:br>
              <a:rPr lang="he-IL" sz="4800" dirty="0"/>
            </a:br>
            <a:endParaRPr lang="he-IL" sz="4800" dirty="0"/>
          </a:p>
        </p:txBody>
      </p:sp>
      <p:sp>
        <p:nvSpPr>
          <p:cNvPr id="3" name="Content Placeholder 2"/>
          <p:cNvSpPr>
            <a:spLocks noGrp="1"/>
          </p:cNvSpPr>
          <p:nvPr>
            <p:ph idx="1"/>
          </p:nvPr>
        </p:nvSpPr>
        <p:spPr>
          <a:xfrm>
            <a:off x="1533526" y="1733550"/>
            <a:ext cx="9601196" cy="4340225"/>
          </a:xfrm>
        </p:spPr>
        <p:txBody>
          <a:bodyPr>
            <a:normAutofit/>
          </a:bodyPr>
          <a:lstStyle/>
          <a:p>
            <a:r>
              <a:rPr lang="en-US" dirty="0">
                <a:latin typeface="Arial" panose="020B0604020202020204" pitchFamily="34" charset="0"/>
                <a:cs typeface="Arial" panose="020B0604020202020204" pitchFamily="34" charset="0"/>
              </a:rPr>
              <a:t>SHEN SPIRIT</a:t>
            </a:r>
            <a:r>
              <a:rPr lang="he-IL" dirty="0">
                <a:latin typeface="Arial" panose="020B0604020202020204" pitchFamily="34" charset="0"/>
                <a:cs typeface="Arial" panose="020B0604020202020204" pitchFamily="34" charset="0"/>
              </a:rPr>
              <a:t> מחולק ל 5. בא לידי ביטוי דרך חמש איכויות של צ’י</a:t>
            </a: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:Shen</a:t>
            </a:r>
            <a:r>
              <a:rPr lang="he-IL" b="1" dirty="0">
                <a:latin typeface="Arial" panose="020B0604020202020204" pitchFamily="34" charset="0"/>
                <a:cs typeface="Arial" panose="020B0604020202020204" pitchFamily="34" charset="0"/>
              </a:rPr>
              <a:t> </a:t>
            </a:r>
            <a:r>
              <a:rPr lang="he-IL" dirty="0">
                <a:latin typeface="Arial" panose="020B0604020202020204" pitchFamily="34" charset="0"/>
                <a:cs typeface="Arial" panose="020B0604020202020204" pitchFamily="34" charset="0"/>
              </a:rPr>
              <a:t>השוכן ב </a:t>
            </a:r>
            <a:r>
              <a:rPr lang="en-US" dirty="0">
                <a:latin typeface="Arial" panose="020B0604020202020204" pitchFamily="34" charset="0"/>
                <a:cs typeface="Arial" panose="020B0604020202020204" pitchFamily="34" charset="0"/>
              </a:rPr>
              <a:t>Xin</a:t>
            </a:r>
            <a:r>
              <a:rPr lang="he-IL" dirty="0">
                <a:latin typeface="Arial" panose="020B0604020202020204" pitchFamily="34" charset="0"/>
                <a:cs typeface="Arial" panose="020B0604020202020204" pitchFamily="34" charset="0"/>
              </a:rPr>
              <a:t> (לב) הוא האספקט המאחד את כל סוגי ה </a:t>
            </a:r>
            <a:r>
              <a:rPr lang="en-US" dirty="0">
                <a:latin typeface="Arial" panose="020B0604020202020204" pitchFamily="34" charset="0"/>
                <a:cs typeface="Arial" panose="020B0604020202020204" pitchFamily="34" charset="0"/>
              </a:rPr>
              <a:t>Shen</a:t>
            </a:r>
            <a:r>
              <a:rPr lang="he-IL" dirty="0">
                <a:latin typeface="Arial" panose="020B0604020202020204" pitchFamily="34" charset="0"/>
                <a:cs typeface="Arial" panose="020B0604020202020204" pitchFamily="34" charset="0"/>
              </a:rPr>
              <a:t> באדם.</a:t>
            </a: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Hun</a:t>
            </a:r>
            <a:r>
              <a:rPr lang="he-IL" b="1"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hun</a:t>
            </a:r>
            <a:r>
              <a:rPr lang="he-IL" dirty="0">
                <a:latin typeface="Arial" panose="020B0604020202020204" pitchFamily="34" charset="0"/>
                <a:cs typeface="Arial" panose="020B0604020202020204" pitchFamily="34" charset="0"/>
              </a:rPr>
              <a:t> הוא "הצל" של ה </a:t>
            </a:r>
            <a:r>
              <a:rPr lang="en-US" dirty="0" err="1">
                <a:latin typeface="Arial" panose="020B0604020202020204" pitchFamily="34" charset="0"/>
                <a:cs typeface="Arial" panose="020B0604020202020204" pitchFamily="34" charset="0"/>
              </a:rPr>
              <a:t>shen</a:t>
            </a:r>
            <a:r>
              <a:rPr lang="he-IL" dirty="0">
                <a:latin typeface="Arial" panose="020B0604020202020204" pitchFamily="34" charset="0"/>
                <a:cs typeface="Arial" panose="020B0604020202020204" pitchFamily="34" charset="0"/>
              </a:rPr>
              <a:t>, מלווה אותו לכל אורך הדרך, מהלידה ועד המוות ואז עולה איתו לשמים. הוא ההיבט היאנגי של </a:t>
            </a:r>
            <a:r>
              <a:rPr lang="en-US" dirty="0" err="1">
                <a:latin typeface="Arial" panose="020B0604020202020204" pitchFamily="34" charset="0"/>
                <a:cs typeface="Arial" panose="020B0604020202020204" pitchFamily="34" charset="0"/>
              </a:rPr>
              <a:t>shen</a:t>
            </a:r>
            <a:r>
              <a:rPr lang="he-IL" dirty="0">
                <a:latin typeface="Arial" panose="020B0604020202020204" pitchFamily="34" charset="0"/>
                <a:cs typeface="Arial" panose="020B0604020202020204" pitchFamily="34" charset="0"/>
              </a:rPr>
              <a:t>, קשור ליצירתיות, אותנטיות, השראה, תכנון ורעיונות.</a:t>
            </a:r>
          </a:p>
          <a:p>
            <a:r>
              <a:rPr lang="en-US" b="1" dirty="0">
                <a:latin typeface="Arial" panose="020B0604020202020204" pitchFamily="34" charset="0"/>
                <a:cs typeface="Arial" panose="020B0604020202020204" pitchFamily="34" charset="0"/>
              </a:rPr>
              <a:t>Po</a:t>
            </a:r>
            <a:r>
              <a:rPr lang="he-IL" b="1" dirty="0">
                <a:latin typeface="Arial" panose="020B0604020202020204" pitchFamily="34" charset="0"/>
                <a:cs typeface="Arial" panose="020B0604020202020204" pitchFamily="34" charset="0"/>
              </a:rPr>
              <a:t>: </a:t>
            </a:r>
            <a:r>
              <a:rPr lang="he-IL" dirty="0">
                <a:latin typeface="Arial" panose="020B0604020202020204" pitchFamily="34" charset="0"/>
                <a:cs typeface="Arial" panose="020B0604020202020204" pitchFamily="34" charset="0"/>
              </a:rPr>
              <a:t>איכות הקשורה לתמצית </a:t>
            </a:r>
            <a:r>
              <a:rPr lang="en-US" dirty="0" err="1">
                <a:latin typeface="Arial" panose="020B0604020202020204" pitchFamily="34" charset="0"/>
                <a:cs typeface="Arial" panose="020B0604020202020204" pitchFamily="34" charset="0"/>
              </a:rPr>
              <a:t>jing</a:t>
            </a:r>
            <a:r>
              <a:rPr lang="he-IL" dirty="0">
                <a:latin typeface="Arial" panose="020B0604020202020204" pitchFamily="34" charset="0"/>
                <a:cs typeface="Arial" panose="020B0604020202020204" pitchFamily="34" charset="0"/>
              </a:rPr>
              <a:t>. איכות הנובעת מהאמא ועולה מיד לאחר ההפריה. </a:t>
            </a:r>
            <a:r>
              <a:rPr lang="en-US" dirty="0">
                <a:latin typeface="Arial" panose="020B0604020202020204" pitchFamily="34" charset="0"/>
                <a:cs typeface="Arial" panose="020B0604020202020204" pitchFamily="34" charset="0"/>
              </a:rPr>
              <a:t>Po</a:t>
            </a:r>
            <a:r>
              <a:rPr lang="he-IL" dirty="0">
                <a:latin typeface="Arial" panose="020B0604020202020204" pitchFamily="34" charset="0"/>
                <a:cs typeface="Arial" panose="020B0604020202020204" pitchFamily="34" charset="0"/>
              </a:rPr>
              <a:t> אחראי למקצבים, מנהיג תהליכי בניה והתפתחות. </a:t>
            </a:r>
            <a:r>
              <a:rPr lang="en-US" dirty="0">
                <a:latin typeface="Arial" panose="020B0604020202020204" pitchFamily="34" charset="0"/>
                <a:cs typeface="Arial" panose="020B0604020202020204" pitchFamily="34" charset="0"/>
              </a:rPr>
              <a:t>Po</a:t>
            </a:r>
            <a:r>
              <a:rPr lang="he-IL" dirty="0">
                <a:latin typeface="Arial" panose="020B0604020202020204" pitchFamily="34" charset="0"/>
                <a:cs typeface="Arial" panose="020B0604020202020204" pitchFamily="34" charset="0"/>
              </a:rPr>
              <a:t> הוא הביטוי הייני של </a:t>
            </a:r>
            <a:r>
              <a:rPr lang="en-US" dirty="0" err="1">
                <a:latin typeface="Arial" panose="020B0604020202020204" pitchFamily="34" charset="0"/>
                <a:cs typeface="Arial" panose="020B0604020202020204" pitchFamily="34" charset="0"/>
              </a:rPr>
              <a:t>shen</a:t>
            </a:r>
            <a:r>
              <a:rPr lang="he-IL" dirty="0">
                <a:latin typeface="Arial" panose="020B0604020202020204" pitchFamily="34" charset="0"/>
                <a:cs typeface="Arial" panose="020B0604020202020204" pitchFamily="34" charset="0"/>
              </a:rPr>
              <a:t>. בזמן הפטירה הוא נשאר בגוף וחוזר לאדמה – ההיבט הפיזי.</a:t>
            </a:r>
          </a:p>
          <a:p>
            <a:r>
              <a:rPr lang="en-US" b="1" dirty="0" err="1">
                <a:latin typeface="Arial" panose="020B0604020202020204" pitchFamily="34" charset="0"/>
                <a:cs typeface="Arial" panose="020B0604020202020204" pitchFamily="34" charset="0"/>
              </a:rPr>
              <a:t>Zhi</a:t>
            </a:r>
            <a:r>
              <a:rPr lang="he-IL" b="1" dirty="0">
                <a:latin typeface="Arial" panose="020B0604020202020204" pitchFamily="34" charset="0"/>
                <a:cs typeface="Arial" panose="020B0604020202020204" pitchFamily="34" charset="0"/>
              </a:rPr>
              <a:t>: </a:t>
            </a:r>
            <a:r>
              <a:rPr lang="he-IL" dirty="0">
                <a:latin typeface="Arial" panose="020B0604020202020204" pitchFamily="34" charset="0"/>
                <a:cs typeface="Arial" panose="020B0604020202020204" pitchFamily="34" charset="0"/>
              </a:rPr>
              <a:t>כח הרצון. הרצון להיות, הנכחה של </a:t>
            </a:r>
            <a:r>
              <a:rPr lang="en-US" dirty="0">
                <a:latin typeface="Arial" panose="020B0604020202020204" pitchFamily="34" charset="0"/>
                <a:cs typeface="Arial" panose="020B0604020202020204" pitchFamily="34" charset="0"/>
              </a:rPr>
              <a:t>yin</a:t>
            </a:r>
            <a:endParaRPr lang="he-IL"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Yi</a:t>
            </a:r>
            <a:r>
              <a:rPr lang="he-IL" b="1" dirty="0">
                <a:latin typeface="Arial" panose="020B0604020202020204" pitchFamily="34" charset="0"/>
                <a:cs typeface="Arial" panose="020B0604020202020204" pitchFamily="34" charset="0"/>
              </a:rPr>
              <a:t>: </a:t>
            </a:r>
            <a:r>
              <a:rPr lang="he-IL" dirty="0">
                <a:latin typeface="Arial" panose="020B0604020202020204" pitchFamily="34" charset="0"/>
                <a:cs typeface="Arial" panose="020B0604020202020204" pitchFamily="34" charset="0"/>
              </a:rPr>
              <a:t>מאגר </a:t>
            </a:r>
            <a:r>
              <a:rPr lang="he-IL" dirty="0" err="1">
                <a:latin typeface="Arial" panose="020B0604020202020204" pitchFamily="34" charset="0"/>
                <a:cs typeface="Arial" panose="020B0604020202020204" pitchFamily="34" charset="0"/>
              </a:rPr>
              <a:t>הזכרונות</a:t>
            </a:r>
            <a:r>
              <a:rPr lang="he-IL" dirty="0">
                <a:latin typeface="Arial" panose="020B0604020202020204" pitchFamily="34" charset="0"/>
                <a:cs typeface="Arial" panose="020B0604020202020204" pitchFamily="34" charset="0"/>
              </a:rPr>
              <a:t> </a:t>
            </a:r>
            <a:r>
              <a:rPr lang="he-IL" dirty="0" err="1">
                <a:latin typeface="Arial" panose="020B0604020202020204" pitchFamily="34" charset="0"/>
                <a:cs typeface="Arial" panose="020B0604020202020204" pitchFamily="34" charset="0"/>
              </a:rPr>
              <a:t>משוייך</a:t>
            </a:r>
            <a:r>
              <a:rPr lang="he-IL" dirty="0">
                <a:latin typeface="Arial" panose="020B0604020202020204" pitchFamily="34" charset="0"/>
                <a:cs typeface="Arial" panose="020B0604020202020204" pitchFamily="34" charset="0"/>
              </a:rPr>
              <a:t> לטחול.</a:t>
            </a:r>
          </a:p>
        </p:txBody>
      </p:sp>
    </p:spTree>
    <p:extLst>
      <p:ext uri="{BB962C8B-B14F-4D97-AF65-F5344CB8AC3E}">
        <p14:creationId xmlns:p14="http://schemas.microsoft.com/office/powerpoint/2010/main" val="3671566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1834" y="389919"/>
            <a:ext cx="9720072" cy="1499616"/>
          </a:xfrm>
        </p:spPr>
        <p:txBody>
          <a:bodyPr/>
          <a:lstStyle/>
          <a:p>
            <a:pPr algn="ctr"/>
            <a:r>
              <a:rPr lang="en-US" dirty="0">
                <a:latin typeface="Castellar" panose="020A0402060406010301" pitchFamily="18" charset="0"/>
              </a:rPr>
              <a:t>Jing</a:t>
            </a:r>
            <a:r>
              <a:rPr lang="en-US" dirty="0"/>
              <a:t>        </a:t>
            </a:r>
            <a:endParaRPr lang="he-IL" dirty="0"/>
          </a:p>
        </p:txBody>
      </p:sp>
      <p:sp>
        <p:nvSpPr>
          <p:cNvPr id="3" name="Content Placeholder 2"/>
          <p:cNvSpPr>
            <a:spLocks noGrp="1"/>
          </p:cNvSpPr>
          <p:nvPr>
            <p:ph idx="1"/>
          </p:nvPr>
        </p:nvSpPr>
        <p:spPr>
          <a:xfrm>
            <a:off x="1304925" y="2015732"/>
            <a:ext cx="9749929" cy="3861193"/>
          </a:xfrm>
        </p:spPr>
        <p:txBody>
          <a:bodyPr>
            <a:normAutofit fontScale="92500" lnSpcReduction="10000"/>
          </a:bodyPr>
          <a:lstStyle/>
          <a:p>
            <a:r>
              <a:rPr lang="he-IL" b="1" dirty="0">
                <a:latin typeface="Arial" panose="020B0604020202020204" pitchFamily="34" charset="0"/>
                <a:cs typeface="Arial" panose="020B0604020202020204" pitchFamily="34" charset="0"/>
              </a:rPr>
              <a:t>התמצית והחומר הבסיסי בגוף האדם, המשמר את פעילויות החיים.</a:t>
            </a:r>
          </a:p>
          <a:p>
            <a:r>
              <a:rPr lang="he-IL" b="1" dirty="0" err="1">
                <a:latin typeface="Arial" panose="020B0604020202020204" pitchFamily="34" charset="0"/>
                <a:cs typeface="Arial" panose="020B0604020202020204" pitchFamily="34" charset="0"/>
              </a:rPr>
              <a:t>הג'ינג</a:t>
            </a:r>
            <a:r>
              <a:rPr lang="he-IL" b="1" dirty="0">
                <a:latin typeface="Arial" panose="020B0604020202020204" pitchFamily="34" charset="0"/>
                <a:cs typeface="Arial" panose="020B0604020202020204" pitchFamily="34" charset="0"/>
              </a:rPr>
              <a:t> מורכב מ 3 חלקים – אמא, אבא, הטבע (כולל גלגולי חיים קודמים), </a:t>
            </a:r>
            <a:r>
              <a:rPr lang="he-IL" b="1" dirty="0" err="1">
                <a:latin typeface="Arial" panose="020B0604020202020204" pitchFamily="34" charset="0"/>
                <a:cs typeface="Arial" panose="020B0604020202020204" pitchFamily="34" charset="0"/>
              </a:rPr>
              <a:t>הג'ינג</a:t>
            </a:r>
            <a:r>
              <a:rPr lang="he-IL" b="1" dirty="0">
                <a:latin typeface="Arial" panose="020B0604020202020204" pitchFamily="34" charset="0"/>
                <a:cs typeface="Arial" panose="020B0604020202020204" pitchFamily="34" charset="0"/>
              </a:rPr>
              <a:t> מתכלה במרוצת השנים והוא עלול להתכלות במהירות יתרה באם אני לא חי ומקיים את חוקי הטבע.</a:t>
            </a:r>
          </a:p>
          <a:p>
            <a:r>
              <a:rPr lang="he-IL" dirty="0">
                <a:latin typeface="Arial" panose="020B0604020202020204" pitchFamily="34" charset="0"/>
                <a:cs typeface="Arial" panose="020B0604020202020204" pitchFamily="34" charset="0"/>
              </a:rPr>
              <a:t>הסימנייה מורכבת משני חלקים: </a:t>
            </a:r>
          </a:p>
          <a:p>
            <a:r>
              <a:rPr lang="he-IL" dirty="0">
                <a:latin typeface="Arial" panose="020B0604020202020204" pitchFamily="34" charset="0"/>
                <a:cs typeface="Arial" panose="020B0604020202020204" pitchFamily="34" charset="0"/>
              </a:rPr>
              <a:t>צד שמאל הוא גרגר אורז – המקור החומרי להזנה (או גרגר אורז שעבר ניפוי ומוכן לעשייה)</a:t>
            </a:r>
            <a:r>
              <a:rPr lang="en-US" dirty="0">
                <a:latin typeface="Arial" panose="020B0604020202020204" pitchFamily="34" charset="0"/>
                <a:cs typeface="Arial" panose="020B0604020202020204" pitchFamily="34" charset="0"/>
              </a:rPr>
              <a:t> </a:t>
            </a:r>
            <a:r>
              <a:rPr lang="he-IL" dirty="0" err="1">
                <a:latin typeface="Arial" panose="020B0604020202020204" pitchFamily="34" charset="0"/>
                <a:cs typeface="Arial" panose="020B0604020202020204" pitchFamily="34" charset="0"/>
              </a:rPr>
              <a:t>הקרקטר</a:t>
            </a:r>
            <a:r>
              <a:rPr lang="he-IL" dirty="0">
                <a:latin typeface="Arial" panose="020B0604020202020204" pitchFamily="34" charset="0"/>
                <a:cs typeface="Arial" panose="020B0604020202020204" pitchFamily="34" charset="0"/>
              </a:rPr>
              <a:t> גם מסמל זרע של צמחים שונים או 4 סוגי דגנים המופרדים ע"י </a:t>
            </a:r>
            <a:r>
              <a:rPr lang="en-US" dirty="0" err="1">
                <a:latin typeface="Arial" panose="020B0604020202020204" pitchFamily="34" charset="0"/>
                <a:cs typeface="Arial" panose="020B0604020202020204" pitchFamily="34" charset="0"/>
              </a:rPr>
              <a:t>shi</a:t>
            </a:r>
            <a:r>
              <a:rPr lang="en-US" dirty="0">
                <a:latin typeface="Arial" panose="020B0604020202020204" pitchFamily="34" charset="0"/>
                <a:cs typeface="Arial" panose="020B0604020202020204" pitchFamily="34" charset="0"/>
              </a:rPr>
              <a:t> 10</a:t>
            </a:r>
            <a:r>
              <a:rPr lang="he-IL" dirty="0">
                <a:latin typeface="Arial" panose="020B0604020202020204" pitchFamily="34" charset="0"/>
                <a:cs typeface="Arial" panose="020B0604020202020204" pitchFamily="34" charset="0"/>
              </a:rPr>
              <a:t> – הסימבול הוא של איכויות של צ'י.</a:t>
            </a:r>
          </a:p>
          <a:p>
            <a:r>
              <a:rPr lang="he-IL" dirty="0">
                <a:latin typeface="Arial" panose="020B0604020202020204" pitchFamily="34" charset="0"/>
                <a:cs typeface="Arial" panose="020B0604020202020204" pitchFamily="34" charset="0"/>
              </a:rPr>
              <a:t>צד ימין עליון: צמח שנובט – מסמל חיוניות ופריצה, הנעה. במקור-חיים </a:t>
            </a:r>
            <a:r>
              <a:rPr lang="en-US" dirty="0">
                <a:latin typeface="Arial" panose="020B0604020202020204" pitchFamily="34" charset="0"/>
                <a:cs typeface="Arial" panose="020B0604020202020204" pitchFamily="34" charset="0"/>
              </a:rPr>
              <a:t>sheng</a:t>
            </a:r>
            <a:endParaRPr lang="he-IL" dirty="0">
              <a:latin typeface="Arial" panose="020B0604020202020204" pitchFamily="34" charset="0"/>
              <a:cs typeface="Arial" panose="020B0604020202020204" pitchFamily="34" charset="0"/>
            </a:endParaRPr>
          </a:p>
          <a:p>
            <a:r>
              <a:rPr lang="he-IL" dirty="0">
                <a:latin typeface="Arial" panose="020B0604020202020204" pitchFamily="34" charset="0"/>
                <a:cs typeface="Arial" panose="020B0604020202020204" pitchFamily="34" charset="0"/>
              </a:rPr>
              <a:t>צד ימין תחתון: תנור האלכימאי ובתוכו אבן הג'ייד – האבן של השמאן, אבן החכמים המאפשרת שינוי . מסמל את </a:t>
            </a:r>
            <a:r>
              <a:rPr lang="he-IL" u="sng" dirty="0">
                <a:latin typeface="Arial" panose="020B0604020202020204" pitchFamily="34" charset="0"/>
                <a:cs typeface="Arial" panose="020B0604020202020204" pitchFamily="34" charset="0"/>
              </a:rPr>
              <a:t>נצחיות החיים</a:t>
            </a:r>
            <a:endParaRPr lang="en-US" u="sng" dirty="0">
              <a:latin typeface="Arial" panose="020B0604020202020204" pitchFamily="34" charset="0"/>
              <a:cs typeface="Arial" panose="020B0604020202020204" pitchFamily="34" charset="0"/>
            </a:endParaRPr>
          </a:p>
          <a:p>
            <a:r>
              <a:rPr lang="he-IL" dirty="0">
                <a:latin typeface="Arial" panose="020B0604020202020204" pitchFamily="34" charset="0"/>
                <a:cs typeface="Arial" panose="020B0604020202020204" pitchFamily="34" charset="0"/>
              </a:rPr>
              <a:t>ביחד צד ימין –</a:t>
            </a:r>
            <a:r>
              <a:rPr lang="en-US" dirty="0">
                <a:latin typeface="Arial" panose="020B0604020202020204" pitchFamily="34" charset="0"/>
                <a:cs typeface="Arial" panose="020B0604020202020204" pitchFamily="34" charset="0"/>
              </a:rPr>
              <a:t>Qing</a:t>
            </a:r>
            <a:r>
              <a:rPr lang="he-IL" dirty="0">
                <a:latin typeface="Arial" panose="020B0604020202020204" pitchFamily="34" charset="0"/>
                <a:cs typeface="Arial" panose="020B0604020202020204" pitchFamily="34" charset="0"/>
              </a:rPr>
              <a:t> מייצג את </a:t>
            </a:r>
            <a:r>
              <a:rPr lang="he-IL" u="sng" dirty="0">
                <a:latin typeface="Arial" panose="020B0604020202020204" pitchFamily="34" charset="0"/>
                <a:cs typeface="Arial" panose="020B0604020202020204" pitchFamily="34" charset="0"/>
              </a:rPr>
              <a:t>צבע החיים</a:t>
            </a:r>
            <a:r>
              <a:rPr lang="he-IL" dirty="0">
                <a:latin typeface="Arial" panose="020B0604020202020204" pitchFamily="34" charset="0"/>
                <a:cs typeface="Arial" panose="020B0604020202020204" pitchFamily="34" charset="0"/>
              </a:rPr>
              <a:t>, צבע הטורקיז. </a:t>
            </a:r>
          </a:p>
        </p:txBody>
      </p:sp>
      <p:pic>
        <p:nvPicPr>
          <p:cNvPr id="4" name="תמונה 3" descr="jing"/>
          <p:cNvPicPr/>
          <p:nvPr/>
        </p:nvPicPr>
        <p:blipFill>
          <a:blip r:embed="rId2" cstate="print"/>
          <a:srcRect/>
          <a:stretch>
            <a:fillRect/>
          </a:stretch>
        </p:blipFill>
        <p:spPr bwMode="auto">
          <a:xfrm>
            <a:off x="229753" y="659861"/>
            <a:ext cx="1375111" cy="1103477"/>
          </a:xfrm>
          <a:prstGeom prst="rect">
            <a:avLst/>
          </a:prstGeom>
          <a:noFill/>
          <a:ln w="9525">
            <a:noFill/>
            <a:miter lim="800000"/>
            <a:headEnd/>
            <a:tailEnd/>
          </a:ln>
        </p:spPr>
      </p:pic>
    </p:spTree>
    <p:extLst>
      <p:ext uri="{BB962C8B-B14F-4D97-AF65-F5344CB8AC3E}">
        <p14:creationId xmlns:p14="http://schemas.microsoft.com/office/powerpoint/2010/main" val="2974506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6687" y="1814742"/>
            <a:ext cx="9963724" cy="5103845"/>
          </a:xfrm>
        </p:spPr>
        <p:txBody>
          <a:bodyPr>
            <a:noAutofit/>
          </a:bodyPr>
          <a:lstStyle/>
          <a:p>
            <a:r>
              <a:rPr lang="he-IL" sz="2000" dirty="0">
                <a:latin typeface="Arial" panose="020B0604020202020204" pitchFamily="34" charset="0"/>
                <a:cs typeface="Arial" panose="020B0604020202020204" pitchFamily="34" charset="0"/>
              </a:rPr>
              <a:t>הבסיס של הרפואה סינית עומד על הקונספט של זרימת צ'י תקינה!</a:t>
            </a:r>
          </a:p>
          <a:p>
            <a:r>
              <a:rPr lang="he-IL" sz="2000" dirty="0">
                <a:latin typeface="Arial" panose="020B0604020202020204" pitchFamily="34" charset="0"/>
                <a:cs typeface="Arial" panose="020B0604020202020204" pitchFamily="34" charset="0"/>
              </a:rPr>
              <a:t>צ'י משמעו חיוניות, נשימה, כח החיים, רוח. </a:t>
            </a:r>
          </a:p>
          <a:p>
            <a:r>
              <a:rPr lang="he-IL" sz="2000" dirty="0">
                <a:latin typeface="Arial" panose="020B0604020202020204" pitchFamily="34" charset="0"/>
                <a:cs typeface="Arial" panose="020B0604020202020204" pitchFamily="34" charset="0"/>
              </a:rPr>
              <a:t>צ'י הוא הכל – שמיים, ארץ וכל התופעות שביניהם.</a:t>
            </a:r>
          </a:p>
          <a:p>
            <a:r>
              <a:rPr lang="he-IL" sz="2000" dirty="0">
                <a:latin typeface="Arial" panose="020B0604020202020204" pitchFamily="34" charset="0"/>
                <a:cs typeface="Arial" panose="020B0604020202020204" pitchFamily="34" charset="0"/>
              </a:rPr>
              <a:t>הצ'י הקוסמי- כמו הדאו, אין בו דבר ויש בו הכל. הוא חובק את כל התופעות הקיימות, המתהוות שישנן ושאינן. הוא מבטא פוטנציאל ואפשרות וכן את ביטוי הפוטנציאל. כמו הדאו קשה לתפוס ולהבין אותו, הוא לא מוחשי, הוא לא בהכרח חומר שאפשר לראות ולמשש, </a:t>
            </a:r>
            <a:r>
              <a:rPr lang="he-IL"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הוא רעיון של תנועה.</a:t>
            </a:r>
          </a:p>
          <a:p>
            <a:r>
              <a:rPr lang="he-IL" sz="2000" dirty="0">
                <a:latin typeface="Arial" panose="020B0604020202020204" pitchFamily="34" charset="0"/>
                <a:cs typeface="Arial" panose="020B0604020202020204" pitchFamily="34" charset="0"/>
              </a:rPr>
              <a:t>הצ'י נמצא בכל דבר – בפרח, בגלי הים, בשמש, בבית... כל דבר הוא תדר מסוים וביטוי מסוים של צ'י, ובאותה עת הוא חלק של האחד.</a:t>
            </a:r>
          </a:p>
          <a:p>
            <a:pPr algn="ctr"/>
            <a:r>
              <a:rPr lang="he-IL" sz="2000" u="sng" dirty="0">
                <a:latin typeface="Arial" panose="020B0604020202020204" pitchFamily="34" charset="0"/>
                <a:cs typeface="Arial" panose="020B0604020202020204" pitchFamily="34" charset="0"/>
              </a:rPr>
              <a:t>ההרמוניה קיימת כשהצ'י יכול לזרום בחופשיות בגוף ובעולם בכלל</a:t>
            </a:r>
          </a:p>
          <a:p>
            <a:endParaRPr lang="he-IL" sz="1400" dirty="0">
              <a:latin typeface="Arial" panose="020B0604020202020204" pitchFamily="34" charset="0"/>
              <a:cs typeface="Arial" panose="020B0604020202020204" pitchFamily="34" charset="0"/>
            </a:endParaRPr>
          </a:p>
          <a:p>
            <a:endParaRPr lang="he-IL" sz="1400" dirty="0">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13143947-8ED2-B23D-668F-E7F9A21EA729}"/>
              </a:ext>
            </a:extLst>
          </p:cNvPr>
          <p:cNvSpPr txBox="1">
            <a:spLocks/>
          </p:cNvSpPr>
          <p:nvPr/>
        </p:nvSpPr>
        <p:spPr>
          <a:xfrm>
            <a:off x="1798735" y="591805"/>
            <a:ext cx="8594530" cy="1012178"/>
          </a:xfrm>
          <a:prstGeom prst="rect">
            <a:avLst/>
          </a:prstGeom>
        </p:spPr>
        <p:txBody>
          <a:bodyPr vert="horz" lIns="91440" tIns="45720" rIns="91440" bIns="45720" rtlCol="0" anchor="t">
            <a:normAutofit/>
          </a:bodyPr>
          <a:lstStyle>
            <a:lvl1pPr marL="228600" indent="-228600" algn="r" defTabSz="914400" rtl="1"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None/>
            </a:pPr>
            <a:r>
              <a:rPr lang="he-IL" sz="4400" dirty="0">
                <a:latin typeface="Castellar" panose="020A0402060406010301" pitchFamily="18" charset="0"/>
              </a:rPr>
              <a:t>צ'י - </a:t>
            </a:r>
            <a:r>
              <a:rPr lang="en-US" sz="4400" dirty="0">
                <a:latin typeface="Castellar" panose="020A0402060406010301" pitchFamily="18" charset="0"/>
              </a:rPr>
              <a:t>QI</a:t>
            </a:r>
            <a:endParaRPr lang="he-IL" sz="4400" dirty="0">
              <a:latin typeface="Castellar" panose="020A0402060406010301" pitchFamily="18" charset="0"/>
            </a:endParaRPr>
          </a:p>
        </p:txBody>
      </p:sp>
      <p:pic>
        <p:nvPicPr>
          <p:cNvPr id="7" name="Picture 6">
            <a:extLst>
              <a:ext uri="{FF2B5EF4-FFF2-40B4-BE49-F238E27FC236}">
                <a16:creationId xmlns:a16="http://schemas.microsoft.com/office/drawing/2014/main" id="{80A95CE8-5D60-0BB5-45A5-4301B7FFBAA9}"/>
              </a:ext>
            </a:extLst>
          </p:cNvPr>
          <p:cNvPicPr>
            <a:picLocks noChangeAspect="1"/>
          </p:cNvPicPr>
          <p:nvPr/>
        </p:nvPicPr>
        <p:blipFill>
          <a:blip r:embed="rId2"/>
          <a:stretch>
            <a:fillRect/>
          </a:stretch>
        </p:blipFill>
        <p:spPr>
          <a:xfrm>
            <a:off x="182592" y="429208"/>
            <a:ext cx="1604573" cy="2062128"/>
          </a:xfrm>
          <a:prstGeom prst="rect">
            <a:avLst/>
          </a:prstGeom>
        </p:spPr>
      </p:pic>
    </p:spTree>
    <p:extLst>
      <p:ext uri="{BB962C8B-B14F-4D97-AF65-F5344CB8AC3E}">
        <p14:creationId xmlns:p14="http://schemas.microsoft.com/office/powerpoint/2010/main" val="1212412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e-IL" dirty="0">
                <a:latin typeface="Arial" panose="020B0604020202020204" pitchFamily="34" charset="0"/>
                <a:cs typeface="Arial" panose="020B0604020202020204" pitchFamily="34" charset="0"/>
              </a:rPr>
              <a:t>הסימנייה בנויה משני מרכיבים: האורז והאדים העולים מהאורז</a:t>
            </a:r>
          </a:p>
          <a:p>
            <a:r>
              <a:rPr lang="he-IL" dirty="0">
                <a:latin typeface="Arial" panose="020B0604020202020204" pitchFamily="34" charset="0"/>
                <a:cs typeface="Arial" panose="020B0604020202020204" pitchFamily="34" charset="0"/>
              </a:rPr>
              <a:t>חומר ורוח – הביטוי הוא הצ'י, התנועה ביניהם.</a:t>
            </a:r>
          </a:p>
          <a:p>
            <a:r>
              <a:rPr lang="he-IL" dirty="0">
                <a:latin typeface="Arial" panose="020B0604020202020204" pitchFamily="34" charset="0"/>
                <a:cs typeface="Arial" panose="020B0604020202020204" pitchFamily="34" charset="0"/>
              </a:rPr>
              <a:t>הסימניה של אורז מראה לנו על מרכז שמתפשט – הפקת אנרגיה, גרגר האורז מייצג את היין, החומרי והדחוס יותר, והאדים העולים ממנו בתהליך הבישול מייצגים את נוכחות היאנג, האתרי וכן את כוח החימום הדרוש לטרנספורמציה. יצור חי פולט חום, וזקוק לחום על מנת לפעול.</a:t>
            </a:r>
          </a:p>
          <a:p>
            <a:r>
              <a:rPr lang="he-IL" dirty="0">
                <a:latin typeface="Arial" panose="020B0604020202020204" pitchFamily="34" charset="0"/>
                <a:cs typeface="Arial" panose="020B0604020202020204" pitchFamily="34" charset="0"/>
              </a:rPr>
              <a:t>החיים מוגדרים באמצעות צ'י, חומר הוא צ'י שעוטה צורה:</a:t>
            </a:r>
            <a:r>
              <a:rPr lang="en-US" dirty="0">
                <a:latin typeface="Arial" panose="020B0604020202020204" pitchFamily="34" charset="0"/>
                <a:cs typeface="Arial" panose="020B0604020202020204" pitchFamily="34" charset="0"/>
              </a:rPr>
              <a:t> </a:t>
            </a:r>
            <a:r>
              <a:rPr lang="he-IL" dirty="0">
                <a:latin typeface="Arial" panose="020B0604020202020204" pitchFamily="34" charset="0"/>
                <a:cs typeface="Arial" panose="020B0604020202020204" pitchFamily="34" charset="0"/>
              </a:rPr>
              <a:t>הרים נוצרים, יערות צומחים, נהרות זורמים ובעלי חיים נוצרים - כל אלה הם גילויים של צ'י</a:t>
            </a:r>
          </a:p>
        </p:txBody>
      </p:sp>
      <p:pic>
        <p:nvPicPr>
          <p:cNvPr id="4"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817" y="-2"/>
            <a:ext cx="1616044" cy="2028334"/>
          </a:xfrm>
          <a:prstGeom prst="rect">
            <a:avLst/>
          </a:prstGeom>
        </p:spPr>
      </p:pic>
      <p:sp>
        <p:nvSpPr>
          <p:cNvPr id="5" name="Content Placeholder 2"/>
          <p:cNvSpPr txBox="1">
            <a:spLocks/>
          </p:cNvSpPr>
          <p:nvPr/>
        </p:nvSpPr>
        <p:spPr>
          <a:xfrm>
            <a:off x="1798735" y="591805"/>
            <a:ext cx="8594530" cy="1012178"/>
          </a:xfrm>
          <a:prstGeom prst="rect">
            <a:avLst/>
          </a:prstGeom>
        </p:spPr>
        <p:txBody>
          <a:bodyPr vert="horz" lIns="91440" tIns="45720" rIns="91440" bIns="45720" rtlCol="0" anchor="t">
            <a:normAutofit/>
          </a:bodyPr>
          <a:lstStyle>
            <a:lvl1pPr marL="228600" indent="-228600" algn="r" defTabSz="914400" rtl="1"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None/>
            </a:pPr>
            <a:r>
              <a:rPr lang="en-US" sz="3600" dirty="0">
                <a:latin typeface="Castellar" panose="020A0402060406010301" pitchFamily="18" charset="0"/>
              </a:rPr>
              <a:t>QI IS ALL &amp; ALL IS QI</a:t>
            </a:r>
            <a:endParaRPr lang="he-IL" sz="3600" dirty="0">
              <a:latin typeface="Castellar" panose="020A0402060406010301" pitchFamily="18" charset="0"/>
            </a:endParaRPr>
          </a:p>
        </p:txBody>
      </p:sp>
    </p:spTree>
    <p:extLst>
      <p:ext uri="{BB962C8B-B14F-4D97-AF65-F5344CB8AC3E}">
        <p14:creationId xmlns:p14="http://schemas.microsoft.com/office/powerpoint/2010/main" val="39018286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C1C93EF2-4785-427F-84A5-F1666490E9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15216</TotalTime>
  <Words>960</Words>
  <Application>Microsoft Office PowerPoint</Application>
  <PresentationFormat>Widescreen</PresentationFormat>
  <Paragraphs>83</Paragraphs>
  <Slides>13</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13</vt:i4>
      </vt:variant>
    </vt:vector>
  </HeadingPairs>
  <TitlesOfParts>
    <vt:vector size="25" baseType="lpstr">
      <vt:lpstr>Andalus</vt:lpstr>
      <vt:lpstr>AR CENA</vt:lpstr>
      <vt:lpstr>Arial</vt:lpstr>
      <vt:lpstr>BN Alpaca</vt:lpstr>
      <vt:lpstr>BN Eyal</vt:lpstr>
      <vt:lpstr>Calibri</vt:lpstr>
      <vt:lpstr>Castellar</vt:lpstr>
      <vt:lpstr>David</vt:lpstr>
      <vt:lpstr>Tw Cen MT</vt:lpstr>
      <vt:lpstr>Tw Cen MT Condensed</vt:lpstr>
      <vt:lpstr>Wingdings 3</vt:lpstr>
      <vt:lpstr>Integral</vt:lpstr>
      <vt:lpstr>מבוא לחמשת האלמנטים </vt:lpstr>
      <vt:lpstr>WU – חמש XING – פאזה</vt:lpstr>
      <vt:lpstr>5 האלמנטים ואברי החישה</vt:lpstr>
      <vt:lpstr>מעגל ההזנה ומעגל הבקרה</vt:lpstr>
      <vt:lpstr>תנועת הענפים - השעון הסיני זרימת ה Ying Qi</vt:lpstr>
      <vt:lpstr>Yin yang</vt:lpstr>
      <vt:lpstr>PowerPoint Presentation</vt:lpstr>
      <vt:lpstr>San bao - שלושת האוצרות</vt:lpstr>
      <vt:lpstr>Shen spirit </vt:lpstr>
      <vt:lpstr>Shen spirit  </vt:lpstr>
      <vt:lpstr>Jing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מבוא לחמשת האלמנטים</dc:title>
  <dc:creator>odeya cohen</dc:creator>
  <cp:lastModifiedBy>אמיר לוי</cp:lastModifiedBy>
  <cp:revision>30</cp:revision>
  <dcterms:created xsi:type="dcterms:W3CDTF">2016-12-25T09:53:59Z</dcterms:created>
  <dcterms:modified xsi:type="dcterms:W3CDTF">2023-11-26T11:43:26Z</dcterms:modified>
</cp:coreProperties>
</file>